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7"/>
  </p:notesMasterIdLst>
  <p:sldIdLst>
    <p:sldId id="261" r:id="rId3"/>
    <p:sldId id="286" r:id="rId4"/>
    <p:sldId id="287" r:id="rId5"/>
    <p:sldId id="288" r:id="rId6"/>
    <p:sldId id="289" r:id="rId7"/>
    <p:sldId id="290" r:id="rId8"/>
    <p:sldId id="291" r:id="rId9"/>
    <p:sldId id="302" r:id="rId10"/>
    <p:sldId id="268" r:id="rId11"/>
    <p:sldId id="269" r:id="rId12"/>
    <p:sldId id="376" r:id="rId13"/>
    <p:sldId id="377" r:id="rId14"/>
    <p:sldId id="378" r:id="rId15"/>
    <p:sldId id="379" r:id="rId16"/>
    <p:sldId id="380" r:id="rId17"/>
    <p:sldId id="381" r:id="rId18"/>
    <p:sldId id="276" r:id="rId19"/>
    <p:sldId id="278" r:id="rId20"/>
    <p:sldId id="306" r:id="rId21"/>
    <p:sldId id="307" r:id="rId22"/>
    <p:sldId id="310" r:id="rId23"/>
    <p:sldId id="309" r:id="rId24"/>
    <p:sldId id="308" r:id="rId25"/>
    <p:sldId id="300" r:id="rId26"/>
    <p:sldId id="282" r:id="rId27"/>
    <p:sldId id="395" r:id="rId28"/>
    <p:sldId id="384" r:id="rId29"/>
    <p:sldId id="385" r:id="rId30"/>
    <p:sldId id="386" r:id="rId31"/>
    <p:sldId id="387" r:id="rId32"/>
    <p:sldId id="298" r:id="rId33"/>
    <p:sldId id="299" r:id="rId34"/>
    <p:sldId id="277" r:id="rId35"/>
    <p:sldId id="3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8" autoAdjust="0"/>
    <p:restoredTop sz="94660"/>
  </p:normalViewPr>
  <p:slideViewPr>
    <p:cSldViewPr snapToGrid="0">
      <p:cViewPr varScale="1">
        <p:scale>
          <a:sx n="106" d="100"/>
          <a:sy n="106" d="100"/>
        </p:scale>
        <p:origin x="200"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1AF08-0C8F-48ED-98BC-FEE32CA51984}" type="doc">
      <dgm:prSet loTypeId="urn:microsoft.com/office/officeart/2005/8/layout/vList5" loCatId="list" qsTypeId="urn:microsoft.com/office/officeart/2005/8/quickstyle/simple5" qsCatId="simple" csTypeId="urn:microsoft.com/office/officeart/2005/8/colors/colorful2" csCatId="colorful"/>
      <dgm:spPr/>
      <dgm:t>
        <a:bodyPr/>
        <a:lstStyle/>
        <a:p>
          <a:endParaRPr lang="en-US"/>
        </a:p>
      </dgm:t>
    </dgm:pt>
    <dgm:pt modelId="{E6489531-C429-477B-91AB-4D5ECB55C16A}">
      <dgm:prSet/>
      <dgm:spPr/>
      <dgm:t>
        <a:bodyPr/>
        <a:lstStyle/>
        <a:p>
          <a:r>
            <a:rPr lang="en-US"/>
            <a:t>Engage</a:t>
          </a:r>
        </a:p>
      </dgm:t>
    </dgm:pt>
    <dgm:pt modelId="{C96D67BF-8414-4474-A17C-19BD4F726103}" type="parTrans" cxnId="{6060003A-F5CE-4D52-858C-5EBDC07BE95A}">
      <dgm:prSet/>
      <dgm:spPr/>
      <dgm:t>
        <a:bodyPr/>
        <a:lstStyle/>
        <a:p>
          <a:endParaRPr lang="en-US"/>
        </a:p>
      </dgm:t>
    </dgm:pt>
    <dgm:pt modelId="{85564CFA-FA07-4A18-B818-44747D84B89A}" type="sibTrans" cxnId="{6060003A-F5CE-4D52-858C-5EBDC07BE95A}">
      <dgm:prSet/>
      <dgm:spPr/>
      <dgm:t>
        <a:bodyPr/>
        <a:lstStyle/>
        <a:p>
          <a:endParaRPr lang="en-US"/>
        </a:p>
      </dgm:t>
    </dgm:pt>
    <dgm:pt modelId="{45C67CEF-B478-41FE-9558-ECA9DE9E4211}">
      <dgm:prSet/>
      <dgm:spPr/>
      <dgm:t>
        <a:bodyPr/>
        <a:lstStyle/>
        <a:p>
          <a:r>
            <a:rPr lang="en-US"/>
            <a:t>Communicate</a:t>
          </a:r>
        </a:p>
      </dgm:t>
    </dgm:pt>
    <dgm:pt modelId="{8BD28BAC-672E-4E4C-AD1A-237B6BF1E565}" type="parTrans" cxnId="{15F00B7B-BD4D-472C-A3B0-F0FF1AAA3EDF}">
      <dgm:prSet/>
      <dgm:spPr/>
      <dgm:t>
        <a:bodyPr/>
        <a:lstStyle/>
        <a:p>
          <a:endParaRPr lang="en-US"/>
        </a:p>
      </dgm:t>
    </dgm:pt>
    <dgm:pt modelId="{BA9AA4A5-95D5-48BE-BE7D-0B9452E03EBF}" type="sibTrans" cxnId="{15F00B7B-BD4D-472C-A3B0-F0FF1AAA3EDF}">
      <dgm:prSet/>
      <dgm:spPr/>
      <dgm:t>
        <a:bodyPr/>
        <a:lstStyle/>
        <a:p>
          <a:endParaRPr lang="en-US"/>
        </a:p>
      </dgm:t>
    </dgm:pt>
    <dgm:pt modelId="{D5177D0A-E837-493C-B826-A555D5FFF9B4}">
      <dgm:prSet/>
      <dgm:spPr/>
      <dgm:t>
        <a:bodyPr/>
        <a:lstStyle/>
        <a:p>
          <a:r>
            <a:rPr lang="en-US"/>
            <a:t>Represent</a:t>
          </a:r>
        </a:p>
      </dgm:t>
    </dgm:pt>
    <dgm:pt modelId="{710C47C4-2427-48C2-A1BC-C1983EFEC27E}" type="parTrans" cxnId="{B9FC6D59-4838-4A90-8EFB-41F3C7262FA4}">
      <dgm:prSet/>
      <dgm:spPr/>
      <dgm:t>
        <a:bodyPr/>
        <a:lstStyle/>
        <a:p>
          <a:endParaRPr lang="en-US"/>
        </a:p>
      </dgm:t>
    </dgm:pt>
    <dgm:pt modelId="{B19115CE-F4A7-4EB3-AD0A-5654119EAFB6}" type="sibTrans" cxnId="{B9FC6D59-4838-4A90-8EFB-41F3C7262FA4}">
      <dgm:prSet/>
      <dgm:spPr/>
      <dgm:t>
        <a:bodyPr/>
        <a:lstStyle/>
        <a:p>
          <a:endParaRPr lang="en-US"/>
        </a:p>
      </dgm:t>
    </dgm:pt>
    <dgm:pt modelId="{DFD168FB-1C0A-4BA5-A5EE-EC96BEB63C65}">
      <dgm:prSet/>
      <dgm:spPr/>
      <dgm:t>
        <a:bodyPr/>
        <a:lstStyle/>
        <a:p>
          <a:r>
            <a:rPr lang="en-US"/>
            <a:t>Inform</a:t>
          </a:r>
        </a:p>
      </dgm:t>
    </dgm:pt>
    <dgm:pt modelId="{8296381B-F67F-4B82-B5D7-47984D3359F6}" type="parTrans" cxnId="{CAD31DE5-A40B-4F51-8D07-3BAAC6F59DBD}">
      <dgm:prSet/>
      <dgm:spPr/>
      <dgm:t>
        <a:bodyPr/>
        <a:lstStyle/>
        <a:p>
          <a:endParaRPr lang="en-US"/>
        </a:p>
      </dgm:t>
    </dgm:pt>
    <dgm:pt modelId="{D136AC2F-B64A-4D21-9299-D69951727130}" type="sibTrans" cxnId="{CAD31DE5-A40B-4F51-8D07-3BAAC6F59DBD}">
      <dgm:prSet/>
      <dgm:spPr/>
      <dgm:t>
        <a:bodyPr/>
        <a:lstStyle/>
        <a:p>
          <a:endParaRPr lang="en-US"/>
        </a:p>
      </dgm:t>
    </dgm:pt>
    <dgm:pt modelId="{DF4DA908-9857-4ACF-97E4-EF44E654A005}" type="pres">
      <dgm:prSet presAssocID="{2761AF08-0C8F-48ED-98BC-FEE32CA51984}" presName="Name0" presStyleCnt="0">
        <dgm:presLayoutVars>
          <dgm:dir/>
          <dgm:animLvl val="lvl"/>
          <dgm:resizeHandles val="exact"/>
        </dgm:presLayoutVars>
      </dgm:prSet>
      <dgm:spPr/>
    </dgm:pt>
    <dgm:pt modelId="{0732FE9E-09A0-4C90-88C3-CD1CD63BE46B}" type="pres">
      <dgm:prSet presAssocID="{E6489531-C429-477B-91AB-4D5ECB55C16A}" presName="linNode" presStyleCnt="0"/>
      <dgm:spPr/>
    </dgm:pt>
    <dgm:pt modelId="{59CC1E72-BADC-4F04-A891-1320E448AC8A}" type="pres">
      <dgm:prSet presAssocID="{E6489531-C429-477B-91AB-4D5ECB55C16A}" presName="parentText" presStyleLbl="node1" presStyleIdx="0" presStyleCnt="4">
        <dgm:presLayoutVars>
          <dgm:chMax val="1"/>
          <dgm:bulletEnabled val="1"/>
        </dgm:presLayoutVars>
      </dgm:prSet>
      <dgm:spPr/>
    </dgm:pt>
    <dgm:pt modelId="{A003AB5A-1854-4246-A8B0-3DBECB56DF1E}" type="pres">
      <dgm:prSet presAssocID="{85564CFA-FA07-4A18-B818-44747D84B89A}" presName="sp" presStyleCnt="0"/>
      <dgm:spPr/>
    </dgm:pt>
    <dgm:pt modelId="{BDC4BDAB-71C6-4FC4-B5E0-19A166AB151A}" type="pres">
      <dgm:prSet presAssocID="{45C67CEF-B478-41FE-9558-ECA9DE9E4211}" presName="linNode" presStyleCnt="0"/>
      <dgm:spPr/>
    </dgm:pt>
    <dgm:pt modelId="{615FCB21-5143-4D09-B2C6-0564CB3A83B3}" type="pres">
      <dgm:prSet presAssocID="{45C67CEF-B478-41FE-9558-ECA9DE9E4211}" presName="parentText" presStyleLbl="node1" presStyleIdx="1" presStyleCnt="4">
        <dgm:presLayoutVars>
          <dgm:chMax val="1"/>
          <dgm:bulletEnabled val="1"/>
        </dgm:presLayoutVars>
      </dgm:prSet>
      <dgm:spPr/>
    </dgm:pt>
    <dgm:pt modelId="{577D5855-4503-4779-993C-753F452BDF18}" type="pres">
      <dgm:prSet presAssocID="{BA9AA4A5-95D5-48BE-BE7D-0B9452E03EBF}" presName="sp" presStyleCnt="0"/>
      <dgm:spPr/>
    </dgm:pt>
    <dgm:pt modelId="{D8D671D8-A0ED-4305-B207-D0E884CBE5F2}" type="pres">
      <dgm:prSet presAssocID="{D5177D0A-E837-493C-B826-A555D5FFF9B4}" presName="linNode" presStyleCnt="0"/>
      <dgm:spPr/>
    </dgm:pt>
    <dgm:pt modelId="{6C8825B2-6AA2-4E93-9D30-A85256C3E08B}" type="pres">
      <dgm:prSet presAssocID="{D5177D0A-E837-493C-B826-A555D5FFF9B4}" presName="parentText" presStyleLbl="node1" presStyleIdx="2" presStyleCnt="4">
        <dgm:presLayoutVars>
          <dgm:chMax val="1"/>
          <dgm:bulletEnabled val="1"/>
        </dgm:presLayoutVars>
      </dgm:prSet>
      <dgm:spPr/>
    </dgm:pt>
    <dgm:pt modelId="{DF552588-2D52-420A-A620-B58061092099}" type="pres">
      <dgm:prSet presAssocID="{B19115CE-F4A7-4EB3-AD0A-5654119EAFB6}" presName="sp" presStyleCnt="0"/>
      <dgm:spPr/>
    </dgm:pt>
    <dgm:pt modelId="{3BB939DA-9C8E-4E28-9045-D984E53BF17C}" type="pres">
      <dgm:prSet presAssocID="{DFD168FB-1C0A-4BA5-A5EE-EC96BEB63C65}" presName="linNode" presStyleCnt="0"/>
      <dgm:spPr/>
    </dgm:pt>
    <dgm:pt modelId="{14625E90-8276-47A1-822A-5A47395369B2}" type="pres">
      <dgm:prSet presAssocID="{DFD168FB-1C0A-4BA5-A5EE-EC96BEB63C65}" presName="parentText" presStyleLbl="node1" presStyleIdx="3" presStyleCnt="4">
        <dgm:presLayoutVars>
          <dgm:chMax val="1"/>
          <dgm:bulletEnabled val="1"/>
        </dgm:presLayoutVars>
      </dgm:prSet>
      <dgm:spPr/>
    </dgm:pt>
  </dgm:ptLst>
  <dgm:cxnLst>
    <dgm:cxn modelId="{8B74572E-9F6D-4CEB-88F4-C48A66F097A5}" type="presOf" srcId="{E6489531-C429-477B-91AB-4D5ECB55C16A}" destId="{59CC1E72-BADC-4F04-A891-1320E448AC8A}" srcOrd="0" destOrd="0" presId="urn:microsoft.com/office/officeart/2005/8/layout/vList5"/>
    <dgm:cxn modelId="{6060003A-F5CE-4D52-858C-5EBDC07BE95A}" srcId="{2761AF08-0C8F-48ED-98BC-FEE32CA51984}" destId="{E6489531-C429-477B-91AB-4D5ECB55C16A}" srcOrd="0" destOrd="0" parTransId="{C96D67BF-8414-4474-A17C-19BD4F726103}" sibTransId="{85564CFA-FA07-4A18-B818-44747D84B89A}"/>
    <dgm:cxn modelId="{0ECFA23D-0103-4954-882C-F94523332B2A}" type="presOf" srcId="{45C67CEF-B478-41FE-9558-ECA9DE9E4211}" destId="{615FCB21-5143-4D09-B2C6-0564CB3A83B3}" srcOrd="0" destOrd="0" presId="urn:microsoft.com/office/officeart/2005/8/layout/vList5"/>
    <dgm:cxn modelId="{B4AE5955-D547-4094-904A-DD4B76A44381}" type="presOf" srcId="{DFD168FB-1C0A-4BA5-A5EE-EC96BEB63C65}" destId="{14625E90-8276-47A1-822A-5A47395369B2}" srcOrd="0" destOrd="0" presId="urn:microsoft.com/office/officeart/2005/8/layout/vList5"/>
    <dgm:cxn modelId="{42B7FE56-2C83-4126-B7E5-7DFFE258F3D6}" type="presOf" srcId="{D5177D0A-E837-493C-B826-A555D5FFF9B4}" destId="{6C8825B2-6AA2-4E93-9D30-A85256C3E08B}" srcOrd="0" destOrd="0" presId="urn:microsoft.com/office/officeart/2005/8/layout/vList5"/>
    <dgm:cxn modelId="{B9FC6D59-4838-4A90-8EFB-41F3C7262FA4}" srcId="{2761AF08-0C8F-48ED-98BC-FEE32CA51984}" destId="{D5177D0A-E837-493C-B826-A555D5FFF9B4}" srcOrd="2" destOrd="0" parTransId="{710C47C4-2427-48C2-A1BC-C1983EFEC27E}" sibTransId="{B19115CE-F4A7-4EB3-AD0A-5654119EAFB6}"/>
    <dgm:cxn modelId="{15F00B7B-BD4D-472C-A3B0-F0FF1AAA3EDF}" srcId="{2761AF08-0C8F-48ED-98BC-FEE32CA51984}" destId="{45C67CEF-B478-41FE-9558-ECA9DE9E4211}" srcOrd="1" destOrd="0" parTransId="{8BD28BAC-672E-4E4C-AD1A-237B6BF1E565}" sibTransId="{BA9AA4A5-95D5-48BE-BE7D-0B9452E03EBF}"/>
    <dgm:cxn modelId="{5CB39BD8-6771-4206-8DA7-3F9DA81C7BF6}" type="presOf" srcId="{2761AF08-0C8F-48ED-98BC-FEE32CA51984}" destId="{DF4DA908-9857-4ACF-97E4-EF44E654A005}" srcOrd="0" destOrd="0" presId="urn:microsoft.com/office/officeart/2005/8/layout/vList5"/>
    <dgm:cxn modelId="{CAD31DE5-A40B-4F51-8D07-3BAAC6F59DBD}" srcId="{2761AF08-0C8F-48ED-98BC-FEE32CA51984}" destId="{DFD168FB-1C0A-4BA5-A5EE-EC96BEB63C65}" srcOrd="3" destOrd="0" parTransId="{8296381B-F67F-4B82-B5D7-47984D3359F6}" sibTransId="{D136AC2F-B64A-4D21-9299-D69951727130}"/>
    <dgm:cxn modelId="{976EBA8A-D3A6-4C91-B6D8-87B08288C0D8}" type="presParOf" srcId="{DF4DA908-9857-4ACF-97E4-EF44E654A005}" destId="{0732FE9E-09A0-4C90-88C3-CD1CD63BE46B}" srcOrd="0" destOrd="0" presId="urn:microsoft.com/office/officeart/2005/8/layout/vList5"/>
    <dgm:cxn modelId="{07CEDD2F-D2A1-41F5-9175-9BB8FC1FA2B8}" type="presParOf" srcId="{0732FE9E-09A0-4C90-88C3-CD1CD63BE46B}" destId="{59CC1E72-BADC-4F04-A891-1320E448AC8A}" srcOrd="0" destOrd="0" presId="urn:microsoft.com/office/officeart/2005/8/layout/vList5"/>
    <dgm:cxn modelId="{8E826603-B35B-4DCD-A38D-21C23C39267B}" type="presParOf" srcId="{DF4DA908-9857-4ACF-97E4-EF44E654A005}" destId="{A003AB5A-1854-4246-A8B0-3DBECB56DF1E}" srcOrd="1" destOrd="0" presId="urn:microsoft.com/office/officeart/2005/8/layout/vList5"/>
    <dgm:cxn modelId="{3E995C96-4ED7-47D7-9009-C8157B989E8D}" type="presParOf" srcId="{DF4DA908-9857-4ACF-97E4-EF44E654A005}" destId="{BDC4BDAB-71C6-4FC4-B5E0-19A166AB151A}" srcOrd="2" destOrd="0" presId="urn:microsoft.com/office/officeart/2005/8/layout/vList5"/>
    <dgm:cxn modelId="{56F2039A-513F-4D98-A81E-F284D3A4107E}" type="presParOf" srcId="{BDC4BDAB-71C6-4FC4-B5E0-19A166AB151A}" destId="{615FCB21-5143-4D09-B2C6-0564CB3A83B3}" srcOrd="0" destOrd="0" presId="urn:microsoft.com/office/officeart/2005/8/layout/vList5"/>
    <dgm:cxn modelId="{F0135E66-5281-4C05-BF57-08F1E6465CA4}" type="presParOf" srcId="{DF4DA908-9857-4ACF-97E4-EF44E654A005}" destId="{577D5855-4503-4779-993C-753F452BDF18}" srcOrd="3" destOrd="0" presId="urn:microsoft.com/office/officeart/2005/8/layout/vList5"/>
    <dgm:cxn modelId="{9CD14739-EA59-4675-9548-3658996F35C0}" type="presParOf" srcId="{DF4DA908-9857-4ACF-97E4-EF44E654A005}" destId="{D8D671D8-A0ED-4305-B207-D0E884CBE5F2}" srcOrd="4" destOrd="0" presId="urn:microsoft.com/office/officeart/2005/8/layout/vList5"/>
    <dgm:cxn modelId="{91B8420F-4CEE-4F00-98F4-0C997BFAEE04}" type="presParOf" srcId="{D8D671D8-A0ED-4305-B207-D0E884CBE5F2}" destId="{6C8825B2-6AA2-4E93-9D30-A85256C3E08B}" srcOrd="0" destOrd="0" presId="urn:microsoft.com/office/officeart/2005/8/layout/vList5"/>
    <dgm:cxn modelId="{5B6058FF-56AC-42A5-8DC6-FF097863A4DE}" type="presParOf" srcId="{DF4DA908-9857-4ACF-97E4-EF44E654A005}" destId="{DF552588-2D52-420A-A620-B58061092099}" srcOrd="5" destOrd="0" presId="urn:microsoft.com/office/officeart/2005/8/layout/vList5"/>
    <dgm:cxn modelId="{3A22F664-93EB-4A32-B8B9-BD5F32E5CF42}" type="presParOf" srcId="{DF4DA908-9857-4ACF-97E4-EF44E654A005}" destId="{3BB939DA-9C8E-4E28-9045-D984E53BF17C}" srcOrd="6" destOrd="0" presId="urn:microsoft.com/office/officeart/2005/8/layout/vList5"/>
    <dgm:cxn modelId="{A7D3ADFE-ECFC-46B0-85A4-0D0A5232A2A0}" type="presParOf" srcId="{3BB939DA-9C8E-4E28-9045-D984E53BF17C}" destId="{14625E90-8276-47A1-822A-5A47395369B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32A91-1D76-4719-A474-AB2AC06B7C40}" type="doc">
      <dgm:prSet loTypeId="urn:microsoft.com/office/officeart/2018/5/layout/IconCircleLabelList" loCatId="icon" qsTypeId="urn:microsoft.com/office/officeart/2005/8/quickstyle/simple2" qsCatId="simple" csTypeId="urn:microsoft.com/office/officeart/2005/8/colors/accent3_2" csCatId="accent3" phldr="1"/>
      <dgm:spPr/>
      <dgm:t>
        <a:bodyPr/>
        <a:lstStyle/>
        <a:p>
          <a:endParaRPr lang="en-US"/>
        </a:p>
      </dgm:t>
    </dgm:pt>
    <dgm:pt modelId="{D9090211-C7CF-4C96-B4D8-F4AB75050AE2}">
      <dgm:prSet custT="1"/>
      <dgm:spPr/>
      <dgm:t>
        <a:bodyPr/>
        <a:lstStyle/>
        <a:p>
          <a:pPr>
            <a:lnSpc>
              <a:spcPct val="100000"/>
            </a:lnSpc>
            <a:defRPr cap="all"/>
          </a:pPr>
          <a:r>
            <a:rPr lang="en-US" sz="2000" dirty="0"/>
            <a:t>Facilitate participation in the local</a:t>
          </a:r>
        </a:p>
      </dgm:t>
    </dgm:pt>
    <dgm:pt modelId="{92D1FB39-E266-4533-8292-B5009E241405}" type="parTrans" cxnId="{5C181301-FFBF-4689-BBA8-AEE301FDF1E4}">
      <dgm:prSet/>
      <dgm:spPr/>
      <dgm:t>
        <a:bodyPr/>
        <a:lstStyle/>
        <a:p>
          <a:endParaRPr lang="en-US"/>
        </a:p>
      </dgm:t>
    </dgm:pt>
    <dgm:pt modelId="{21AF36D6-07CF-435D-99C2-CA461EE561E3}" type="sibTrans" cxnId="{5C181301-FFBF-4689-BBA8-AEE301FDF1E4}">
      <dgm:prSet/>
      <dgm:spPr/>
      <dgm:t>
        <a:bodyPr/>
        <a:lstStyle/>
        <a:p>
          <a:endParaRPr lang="en-US"/>
        </a:p>
      </dgm:t>
    </dgm:pt>
    <dgm:pt modelId="{0F95F0D3-4593-4FC1-9EE9-6ADD8A416D7C}">
      <dgm:prSet custT="1"/>
      <dgm:spPr/>
      <dgm:t>
        <a:bodyPr/>
        <a:lstStyle/>
        <a:p>
          <a:pPr>
            <a:lnSpc>
              <a:spcPct val="100000"/>
            </a:lnSpc>
            <a:defRPr cap="all"/>
          </a:pPr>
          <a:r>
            <a:rPr lang="en-US" sz="2000" dirty="0"/>
            <a:t>Link teachers to the ATA</a:t>
          </a:r>
        </a:p>
      </dgm:t>
    </dgm:pt>
    <dgm:pt modelId="{B5803D80-C664-484A-BE94-418830BE6F92}" type="parTrans" cxnId="{A3201F0D-C3F3-48E3-94C4-4C99ED6965C4}">
      <dgm:prSet/>
      <dgm:spPr/>
      <dgm:t>
        <a:bodyPr/>
        <a:lstStyle/>
        <a:p>
          <a:endParaRPr lang="en-US"/>
        </a:p>
      </dgm:t>
    </dgm:pt>
    <dgm:pt modelId="{EC43F638-C531-48C9-8108-4CF3A31F5055}" type="sibTrans" cxnId="{A3201F0D-C3F3-48E3-94C4-4C99ED6965C4}">
      <dgm:prSet/>
      <dgm:spPr/>
      <dgm:t>
        <a:bodyPr/>
        <a:lstStyle/>
        <a:p>
          <a:endParaRPr lang="en-US"/>
        </a:p>
      </dgm:t>
    </dgm:pt>
    <dgm:pt modelId="{5CC36396-7F6D-4E26-8851-570CFD2F366A}" type="pres">
      <dgm:prSet presAssocID="{D3D32A91-1D76-4719-A474-AB2AC06B7C40}" presName="root" presStyleCnt="0">
        <dgm:presLayoutVars>
          <dgm:dir/>
          <dgm:resizeHandles val="exact"/>
        </dgm:presLayoutVars>
      </dgm:prSet>
      <dgm:spPr/>
    </dgm:pt>
    <dgm:pt modelId="{45797C5B-46EA-4157-909E-12F6427C42A9}" type="pres">
      <dgm:prSet presAssocID="{D9090211-C7CF-4C96-B4D8-F4AB75050AE2}" presName="compNode" presStyleCnt="0"/>
      <dgm:spPr/>
    </dgm:pt>
    <dgm:pt modelId="{6788405B-6F66-42ED-8148-3D3EC0497790}" type="pres">
      <dgm:prSet presAssocID="{D9090211-C7CF-4C96-B4D8-F4AB75050AE2}" presName="iconBgRect" presStyleLbl="bgShp" presStyleIdx="0" presStyleCnt="2"/>
      <dgm:spPr/>
    </dgm:pt>
    <dgm:pt modelId="{26283274-58CE-46B2-A9A2-150B141465D3}" type="pres">
      <dgm:prSet presAssocID="{D9090211-C7CF-4C96-B4D8-F4AB75050AE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75322E89-614D-4966-9707-56F470A11F34}" type="pres">
      <dgm:prSet presAssocID="{D9090211-C7CF-4C96-B4D8-F4AB75050AE2}" presName="spaceRect" presStyleCnt="0"/>
      <dgm:spPr/>
    </dgm:pt>
    <dgm:pt modelId="{4FEA9C64-E653-42CF-ACCE-EF2474946B56}" type="pres">
      <dgm:prSet presAssocID="{D9090211-C7CF-4C96-B4D8-F4AB75050AE2}" presName="textRect" presStyleLbl="revTx" presStyleIdx="0" presStyleCnt="2">
        <dgm:presLayoutVars>
          <dgm:chMax val="1"/>
          <dgm:chPref val="1"/>
        </dgm:presLayoutVars>
      </dgm:prSet>
      <dgm:spPr/>
    </dgm:pt>
    <dgm:pt modelId="{C02E9BE4-7E78-4064-A235-87A3F52358C8}" type="pres">
      <dgm:prSet presAssocID="{21AF36D6-07CF-435D-99C2-CA461EE561E3}" presName="sibTrans" presStyleCnt="0"/>
      <dgm:spPr/>
    </dgm:pt>
    <dgm:pt modelId="{0D870168-46AD-4EEA-89B3-645611A3343E}" type="pres">
      <dgm:prSet presAssocID="{0F95F0D3-4593-4FC1-9EE9-6ADD8A416D7C}" presName="compNode" presStyleCnt="0"/>
      <dgm:spPr/>
    </dgm:pt>
    <dgm:pt modelId="{90D8FB80-4163-40C1-A270-A5B9823CAEC4}" type="pres">
      <dgm:prSet presAssocID="{0F95F0D3-4593-4FC1-9EE9-6ADD8A416D7C}" presName="iconBgRect" presStyleLbl="bgShp" presStyleIdx="1" presStyleCnt="2"/>
      <dgm:spPr/>
    </dgm:pt>
    <dgm:pt modelId="{70880516-887C-4CF5-BF3D-9CC997177BCD}" type="pres">
      <dgm:prSet presAssocID="{0F95F0D3-4593-4FC1-9EE9-6ADD8A416D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D2ACC560-16AD-43F9-89D1-A0055F39F69F}" type="pres">
      <dgm:prSet presAssocID="{0F95F0D3-4593-4FC1-9EE9-6ADD8A416D7C}" presName="spaceRect" presStyleCnt="0"/>
      <dgm:spPr/>
    </dgm:pt>
    <dgm:pt modelId="{76A5D889-8B03-433D-94F2-1274B8A69BDF}" type="pres">
      <dgm:prSet presAssocID="{0F95F0D3-4593-4FC1-9EE9-6ADD8A416D7C}" presName="textRect" presStyleLbl="revTx" presStyleIdx="1" presStyleCnt="2">
        <dgm:presLayoutVars>
          <dgm:chMax val="1"/>
          <dgm:chPref val="1"/>
        </dgm:presLayoutVars>
      </dgm:prSet>
      <dgm:spPr/>
    </dgm:pt>
  </dgm:ptLst>
  <dgm:cxnLst>
    <dgm:cxn modelId="{5C181301-FFBF-4689-BBA8-AEE301FDF1E4}" srcId="{D3D32A91-1D76-4719-A474-AB2AC06B7C40}" destId="{D9090211-C7CF-4C96-B4D8-F4AB75050AE2}" srcOrd="0" destOrd="0" parTransId="{92D1FB39-E266-4533-8292-B5009E241405}" sibTransId="{21AF36D6-07CF-435D-99C2-CA461EE561E3}"/>
    <dgm:cxn modelId="{A3201F0D-C3F3-48E3-94C4-4C99ED6965C4}" srcId="{D3D32A91-1D76-4719-A474-AB2AC06B7C40}" destId="{0F95F0D3-4593-4FC1-9EE9-6ADD8A416D7C}" srcOrd="1" destOrd="0" parTransId="{B5803D80-C664-484A-BE94-418830BE6F92}" sibTransId="{EC43F638-C531-48C9-8108-4CF3A31F5055}"/>
    <dgm:cxn modelId="{7AC4211D-2A01-4EDF-92A9-C4EC4D539EAD}" type="presOf" srcId="{D9090211-C7CF-4C96-B4D8-F4AB75050AE2}" destId="{4FEA9C64-E653-42CF-ACCE-EF2474946B56}" srcOrd="0" destOrd="0" presId="urn:microsoft.com/office/officeart/2018/5/layout/IconCircleLabelList"/>
    <dgm:cxn modelId="{12411B92-1345-4A64-A400-62C3B3D61912}" type="presOf" srcId="{0F95F0D3-4593-4FC1-9EE9-6ADD8A416D7C}" destId="{76A5D889-8B03-433D-94F2-1274B8A69BDF}" srcOrd="0" destOrd="0" presId="urn:microsoft.com/office/officeart/2018/5/layout/IconCircleLabelList"/>
    <dgm:cxn modelId="{74D804AE-895C-4ECE-BD40-592F1FA23D6B}" type="presOf" srcId="{D3D32A91-1D76-4719-A474-AB2AC06B7C40}" destId="{5CC36396-7F6D-4E26-8851-570CFD2F366A}" srcOrd="0" destOrd="0" presId="urn:microsoft.com/office/officeart/2018/5/layout/IconCircleLabelList"/>
    <dgm:cxn modelId="{A2A11B6C-3942-4D88-88C2-A9CB202DC934}" type="presParOf" srcId="{5CC36396-7F6D-4E26-8851-570CFD2F366A}" destId="{45797C5B-46EA-4157-909E-12F6427C42A9}" srcOrd="0" destOrd="0" presId="urn:microsoft.com/office/officeart/2018/5/layout/IconCircleLabelList"/>
    <dgm:cxn modelId="{1D29E7D8-9DC5-44A9-B1C9-A6660A17BC0F}" type="presParOf" srcId="{45797C5B-46EA-4157-909E-12F6427C42A9}" destId="{6788405B-6F66-42ED-8148-3D3EC0497790}" srcOrd="0" destOrd="0" presId="urn:microsoft.com/office/officeart/2018/5/layout/IconCircleLabelList"/>
    <dgm:cxn modelId="{7D19F487-26A8-44E7-863C-C37E2CC6969F}" type="presParOf" srcId="{45797C5B-46EA-4157-909E-12F6427C42A9}" destId="{26283274-58CE-46B2-A9A2-150B141465D3}" srcOrd="1" destOrd="0" presId="urn:microsoft.com/office/officeart/2018/5/layout/IconCircleLabelList"/>
    <dgm:cxn modelId="{BCCA379C-7747-4770-A9A1-4C30BB3A0654}" type="presParOf" srcId="{45797C5B-46EA-4157-909E-12F6427C42A9}" destId="{75322E89-614D-4966-9707-56F470A11F34}" srcOrd="2" destOrd="0" presId="urn:microsoft.com/office/officeart/2018/5/layout/IconCircleLabelList"/>
    <dgm:cxn modelId="{0A3086AD-0849-46EE-9DBD-FAC88F22DE4D}" type="presParOf" srcId="{45797C5B-46EA-4157-909E-12F6427C42A9}" destId="{4FEA9C64-E653-42CF-ACCE-EF2474946B56}" srcOrd="3" destOrd="0" presId="urn:microsoft.com/office/officeart/2018/5/layout/IconCircleLabelList"/>
    <dgm:cxn modelId="{8533C7B0-9D86-4244-BE69-F18EE19DA152}" type="presParOf" srcId="{5CC36396-7F6D-4E26-8851-570CFD2F366A}" destId="{C02E9BE4-7E78-4064-A235-87A3F52358C8}" srcOrd="1" destOrd="0" presId="urn:microsoft.com/office/officeart/2018/5/layout/IconCircleLabelList"/>
    <dgm:cxn modelId="{4D3E0896-9DCF-4A27-B415-954CDBA8700A}" type="presParOf" srcId="{5CC36396-7F6D-4E26-8851-570CFD2F366A}" destId="{0D870168-46AD-4EEA-89B3-645611A3343E}" srcOrd="2" destOrd="0" presId="urn:microsoft.com/office/officeart/2018/5/layout/IconCircleLabelList"/>
    <dgm:cxn modelId="{062DB855-28E5-4C4C-A136-87AE8F3FBA2D}" type="presParOf" srcId="{0D870168-46AD-4EEA-89B3-645611A3343E}" destId="{90D8FB80-4163-40C1-A270-A5B9823CAEC4}" srcOrd="0" destOrd="0" presId="urn:microsoft.com/office/officeart/2018/5/layout/IconCircleLabelList"/>
    <dgm:cxn modelId="{5AA98BDC-FAE7-4630-A5B7-6D195F697F30}" type="presParOf" srcId="{0D870168-46AD-4EEA-89B3-645611A3343E}" destId="{70880516-887C-4CF5-BF3D-9CC997177BCD}" srcOrd="1" destOrd="0" presId="urn:microsoft.com/office/officeart/2018/5/layout/IconCircleLabelList"/>
    <dgm:cxn modelId="{08A94E06-1B2D-44F4-9781-8E691411B029}" type="presParOf" srcId="{0D870168-46AD-4EEA-89B3-645611A3343E}" destId="{D2ACC560-16AD-43F9-89D1-A0055F39F69F}" srcOrd="2" destOrd="0" presId="urn:microsoft.com/office/officeart/2018/5/layout/IconCircleLabelList"/>
    <dgm:cxn modelId="{5A969D5B-5C88-4676-9D30-AD5227487AB1}" type="presParOf" srcId="{0D870168-46AD-4EEA-89B3-645611A3343E}" destId="{76A5D889-8B03-433D-94F2-1274B8A69BD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A0E7F-56EF-4DF8-914F-026A06B5A108}" type="doc">
      <dgm:prSet loTypeId="urn:microsoft.com/office/officeart/2005/8/layout/hierarchy1" loCatId="hierarchy" qsTypeId="urn:microsoft.com/office/officeart/2005/8/quickstyle/simple1" qsCatId="simple" csTypeId="urn:microsoft.com/office/officeart/2018/5/colors/Iconchunking_neutralicon_colorful1" csCatId="colorful" phldr="1"/>
      <dgm:spPr/>
      <dgm:t>
        <a:bodyPr/>
        <a:lstStyle/>
        <a:p>
          <a:endParaRPr lang="en-US"/>
        </a:p>
      </dgm:t>
    </dgm:pt>
    <dgm:pt modelId="{E66DD4A2-BF9B-42EA-B1C8-ACB3DE603B60}">
      <dgm:prSet/>
      <dgm:spPr/>
      <dgm:t>
        <a:bodyPr/>
        <a:lstStyle/>
        <a:p>
          <a:pPr>
            <a:lnSpc>
              <a:spcPct val="100000"/>
            </a:lnSpc>
            <a:defRPr cap="all"/>
          </a:pPr>
          <a:r>
            <a:rPr lang="en-US" dirty="0"/>
            <a:t>Ensure Teachers in your local hear information from the ATA </a:t>
          </a:r>
        </a:p>
      </dgm:t>
    </dgm:pt>
    <dgm:pt modelId="{122371B3-D458-4B6C-8A57-462FB84CFDDC}" type="parTrans" cxnId="{16D4A109-2BD8-4902-A4EB-6B3739482D3E}">
      <dgm:prSet/>
      <dgm:spPr/>
      <dgm:t>
        <a:bodyPr/>
        <a:lstStyle/>
        <a:p>
          <a:endParaRPr lang="en-US"/>
        </a:p>
      </dgm:t>
    </dgm:pt>
    <dgm:pt modelId="{1C7FBC58-A6FC-4E76-AB9B-3228C12EF494}" type="sibTrans" cxnId="{16D4A109-2BD8-4902-A4EB-6B3739482D3E}">
      <dgm:prSet/>
      <dgm:spPr/>
      <dgm:t>
        <a:bodyPr/>
        <a:lstStyle/>
        <a:p>
          <a:endParaRPr lang="en-US"/>
        </a:p>
      </dgm:t>
    </dgm:pt>
    <dgm:pt modelId="{B8CE97C9-7289-4F2E-AFA7-BFE82911097C}">
      <dgm:prSet/>
      <dgm:spPr/>
      <dgm:t>
        <a:bodyPr/>
        <a:lstStyle/>
        <a:p>
          <a:pPr>
            <a:lnSpc>
              <a:spcPct val="100000"/>
            </a:lnSpc>
            <a:defRPr cap="all"/>
          </a:pPr>
          <a:r>
            <a:rPr lang="en-US" dirty="0"/>
            <a:t>Ensure The</a:t>
          </a:r>
          <a:r>
            <a:rPr lang="en-US" baseline="0" dirty="0"/>
            <a:t> </a:t>
          </a:r>
          <a:r>
            <a:rPr lang="en-US" baseline="0" dirty="0" err="1"/>
            <a:t>ata</a:t>
          </a:r>
          <a:r>
            <a:rPr lang="en-US" baseline="0" dirty="0"/>
            <a:t> hears from your teachers</a:t>
          </a:r>
          <a:endParaRPr lang="en-US" dirty="0"/>
        </a:p>
      </dgm:t>
    </dgm:pt>
    <dgm:pt modelId="{920D6081-D9CE-49F7-A775-8A598BAA8FE0}" type="parTrans" cxnId="{F3B6E708-D799-42A8-A05F-79AB79791F49}">
      <dgm:prSet/>
      <dgm:spPr/>
      <dgm:t>
        <a:bodyPr/>
        <a:lstStyle/>
        <a:p>
          <a:endParaRPr lang="en-US"/>
        </a:p>
      </dgm:t>
    </dgm:pt>
    <dgm:pt modelId="{AE897AAD-99C2-426A-9EFA-8A7B7F8D9F86}" type="sibTrans" cxnId="{F3B6E708-D799-42A8-A05F-79AB79791F49}">
      <dgm:prSet/>
      <dgm:spPr/>
      <dgm:t>
        <a:bodyPr/>
        <a:lstStyle/>
        <a:p>
          <a:endParaRPr lang="en-US"/>
        </a:p>
      </dgm:t>
    </dgm:pt>
    <dgm:pt modelId="{8748B9D8-4E9B-4930-B778-C55B3823EAC3}" type="pres">
      <dgm:prSet presAssocID="{E3CA0E7F-56EF-4DF8-914F-026A06B5A108}" presName="hierChild1" presStyleCnt="0">
        <dgm:presLayoutVars>
          <dgm:chPref val="1"/>
          <dgm:dir/>
          <dgm:animOne val="branch"/>
          <dgm:animLvl val="lvl"/>
          <dgm:resizeHandles/>
        </dgm:presLayoutVars>
      </dgm:prSet>
      <dgm:spPr/>
    </dgm:pt>
    <dgm:pt modelId="{4B7DEFDE-9955-4417-8D28-112880143E2A}" type="pres">
      <dgm:prSet presAssocID="{E66DD4A2-BF9B-42EA-B1C8-ACB3DE603B60}" presName="hierRoot1" presStyleCnt="0"/>
      <dgm:spPr/>
    </dgm:pt>
    <dgm:pt modelId="{5FB26C25-339C-4589-97B8-94B8BB245269}" type="pres">
      <dgm:prSet presAssocID="{E66DD4A2-BF9B-42EA-B1C8-ACB3DE603B60}" presName="composite" presStyleCnt="0"/>
      <dgm:spPr/>
    </dgm:pt>
    <dgm:pt modelId="{ED620956-D480-4E08-9499-DE96AA2CEEC6}" type="pres">
      <dgm:prSet presAssocID="{E66DD4A2-BF9B-42EA-B1C8-ACB3DE603B60}" presName="background" presStyleLbl="node0" presStyleIdx="0" presStyleCnt="2"/>
      <dgm:spPr/>
    </dgm:pt>
    <dgm:pt modelId="{E4655BE5-8108-4EB2-8EE6-34380E5348E1}" type="pres">
      <dgm:prSet presAssocID="{E66DD4A2-BF9B-42EA-B1C8-ACB3DE603B60}" presName="text" presStyleLbl="fgAcc0" presStyleIdx="0" presStyleCnt="2">
        <dgm:presLayoutVars>
          <dgm:chPref val="3"/>
        </dgm:presLayoutVars>
      </dgm:prSet>
      <dgm:spPr/>
    </dgm:pt>
    <dgm:pt modelId="{C50519E2-5BF0-4B92-8200-FA8B1834E7C6}" type="pres">
      <dgm:prSet presAssocID="{E66DD4A2-BF9B-42EA-B1C8-ACB3DE603B60}" presName="hierChild2" presStyleCnt="0"/>
      <dgm:spPr/>
    </dgm:pt>
    <dgm:pt modelId="{15CD229D-A23C-421B-9EC0-8B4387CFE60F}" type="pres">
      <dgm:prSet presAssocID="{B8CE97C9-7289-4F2E-AFA7-BFE82911097C}" presName="hierRoot1" presStyleCnt="0"/>
      <dgm:spPr/>
    </dgm:pt>
    <dgm:pt modelId="{AEDA6E5F-BDAC-4912-9A57-26C3C6F3C53A}" type="pres">
      <dgm:prSet presAssocID="{B8CE97C9-7289-4F2E-AFA7-BFE82911097C}" presName="composite" presStyleCnt="0"/>
      <dgm:spPr/>
    </dgm:pt>
    <dgm:pt modelId="{4BF93FFE-306B-4726-AA89-B4DEE766A407}" type="pres">
      <dgm:prSet presAssocID="{B8CE97C9-7289-4F2E-AFA7-BFE82911097C}" presName="background" presStyleLbl="node0" presStyleIdx="1" presStyleCnt="2"/>
      <dgm:spPr/>
    </dgm:pt>
    <dgm:pt modelId="{D921574B-8919-49D2-9B9E-A4A92C92B24E}" type="pres">
      <dgm:prSet presAssocID="{B8CE97C9-7289-4F2E-AFA7-BFE82911097C}" presName="text" presStyleLbl="fgAcc0" presStyleIdx="1" presStyleCnt="2">
        <dgm:presLayoutVars>
          <dgm:chPref val="3"/>
        </dgm:presLayoutVars>
      </dgm:prSet>
      <dgm:spPr/>
    </dgm:pt>
    <dgm:pt modelId="{7901D0A5-ECDA-4B35-8B6F-8403B0CF570B}" type="pres">
      <dgm:prSet presAssocID="{B8CE97C9-7289-4F2E-AFA7-BFE82911097C}" presName="hierChild2" presStyleCnt="0"/>
      <dgm:spPr/>
    </dgm:pt>
  </dgm:ptLst>
  <dgm:cxnLst>
    <dgm:cxn modelId="{F3B6E708-D799-42A8-A05F-79AB79791F49}" srcId="{E3CA0E7F-56EF-4DF8-914F-026A06B5A108}" destId="{B8CE97C9-7289-4F2E-AFA7-BFE82911097C}" srcOrd="1" destOrd="0" parTransId="{920D6081-D9CE-49F7-A775-8A598BAA8FE0}" sibTransId="{AE897AAD-99C2-426A-9EFA-8A7B7F8D9F86}"/>
    <dgm:cxn modelId="{16D4A109-2BD8-4902-A4EB-6B3739482D3E}" srcId="{E3CA0E7F-56EF-4DF8-914F-026A06B5A108}" destId="{E66DD4A2-BF9B-42EA-B1C8-ACB3DE603B60}" srcOrd="0" destOrd="0" parTransId="{122371B3-D458-4B6C-8A57-462FB84CFDDC}" sibTransId="{1C7FBC58-A6FC-4E76-AB9B-3228C12EF494}"/>
    <dgm:cxn modelId="{76CA897C-0D84-4E1B-B58B-8E544DEC416D}" type="presOf" srcId="{B8CE97C9-7289-4F2E-AFA7-BFE82911097C}" destId="{D921574B-8919-49D2-9B9E-A4A92C92B24E}" srcOrd="0" destOrd="0" presId="urn:microsoft.com/office/officeart/2005/8/layout/hierarchy1"/>
    <dgm:cxn modelId="{C6929883-B563-4173-A59F-2ADA2C834052}" type="presOf" srcId="{E3CA0E7F-56EF-4DF8-914F-026A06B5A108}" destId="{8748B9D8-4E9B-4930-B778-C55B3823EAC3}" srcOrd="0" destOrd="0" presId="urn:microsoft.com/office/officeart/2005/8/layout/hierarchy1"/>
    <dgm:cxn modelId="{6EF503A1-E809-4275-A212-F33B8723B0C1}" type="presOf" srcId="{E66DD4A2-BF9B-42EA-B1C8-ACB3DE603B60}" destId="{E4655BE5-8108-4EB2-8EE6-34380E5348E1}" srcOrd="0" destOrd="0" presId="urn:microsoft.com/office/officeart/2005/8/layout/hierarchy1"/>
    <dgm:cxn modelId="{6F8E8AC8-4280-4139-B3D2-A33B0913869C}" type="presParOf" srcId="{8748B9D8-4E9B-4930-B778-C55B3823EAC3}" destId="{4B7DEFDE-9955-4417-8D28-112880143E2A}" srcOrd="0" destOrd="0" presId="urn:microsoft.com/office/officeart/2005/8/layout/hierarchy1"/>
    <dgm:cxn modelId="{D330BF50-0DD7-4E72-B7E5-D95E0D61A9BB}" type="presParOf" srcId="{4B7DEFDE-9955-4417-8D28-112880143E2A}" destId="{5FB26C25-339C-4589-97B8-94B8BB245269}" srcOrd="0" destOrd="0" presId="urn:microsoft.com/office/officeart/2005/8/layout/hierarchy1"/>
    <dgm:cxn modelId="{8EB74794-6799-4F8D-8347-BF369F23FB03}" type="presParOf" srcId="{5FB26C25-339C-4589-97B8-94B8BB245269}" destId="{ED620956-D480-4E08-9499-DE96AA2CEEC6}" srcOrd="0" destOrd="0" presId="urn:microsoft.com/office/officeart/2005/8/layout/hierarchy1"/>
    <dgm:cxn modelId="{BDBB0E4B-FA92-421C-ADCC-3D398FC4533B}" type="presParOf" srcId="{5FB26C25-339C-4589-97B8-94B8BB245269}" destId="{E4655BE5-8108-4EB2-8EE6-34380E5348E1}" srcOrd="1" destOrd="0" presId="urn:microsoft.com/office/officeart/2005/8/layout/hierarchy1"/>
    <dgm:cxn modelId="{08EA28A3-E17C-4849-9A71-15BF80A08B6C}" type="presParOf" srcId="{4B7DEFDE-9955-4417-8D28-112880143E2A}" destId="{C50519E2-5BF0-4B92-8200-FA8B1834E7C6}" srcOrd="1" destOrd="0" presId="urn:microsoft.com/office/officeart/2005/8/layout/hierarchy1"/>
    <dgm:cxn modelId="{EFD96E70-9F6A-4F97-8C95-BD09EF824CF8}" type="presParOf" srcId="{8748B9D8-4E9B-4930-B778-C55B3823EAC3}" destId="{15CD229D-A23C-421B-9EC0-8B4387CFE60F}" srcOrd="1" destOrd="0" presId="urn:microsoft.com/office/officeart/2005/8/layout/hierarchy1"/>
    <dgm:cxn modelId="{2E3398A1-4318-4CB3-96FF-FC977B07E923}" type="presParOf" srcId="{15CD229D-A23C-421B-9EC0-8B4387CFE60F}" destId="{AEDA6E5F-BDAC-4912-9A57-26C3C6F3C53A}" srcOrd="0" destOrd="0" presId="urn:microsoft.com/office/officeart/2005/8/layout/hierarchy1"/>
    <dgm:cxn modelId="{4149DC38-E877-4D16-AD2F-6E5AA36443F3}" type="presParOf" srcId="{AEDA6E5F-BDAC-4912-9A57-26C3C6F3C53A}" destId="{4BF93FFE-306B-4726-AA89-B4DEE766A407}" srcOrd="0" destOrd="0" presId="urn:microsoft.com/office/officeart/2005/8/layout/hierarchy1"/>
    <dgm:cxn modelId="{79C3F853-E4E5-401D-9AD3-3DDC84390E3B}" type="presParOf" srcId="{AEDA6E5F-BDAC-4912-9A57-26C3C6F3C53A}" destId="{D921574B-8919-49D2-9B9E-A4A92C92B24E}" srcOrd="1" destOrd="0" presId="urn:microsoft.com/office/officeart/2005/8/layout/hierarchy1"/>
    <dgm:cxn modelId="{797ADD23-AB02-47F2-A12F-6C5D32552407}" type="presParOf" srcId="{15CD229D-A23C-421B-9EC0-8B4387CFE60F}" destId="{7901D0A5-ECDA-4B35-8B6F-8403B0CF57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46BF2-107B-4062-AC40-D756E4CB3ECF}" type="doc">
      <dgm:prSet loTypeId="urn:microsoft.com/office/officeart/2018/2/layout/IconVerticalSolidList" loCatId="icon" qsTypeId="urn:microsoft.com/office/officeart/2005/8/quickstyle/simple4" qsCatId="simple" csTypeId="urn:microsoft.com/office/officeart/2005/8/colors/accent0_3" csCatId="mainScheme" phldr="1"/>
      <dgm:spPr/>
      <dgm:t>
        <a:bodyPr/>
        <a:lstStyle/>
        <a:p>
          <a:endParaRPr lang="en-US"/>
        </a:p>
      </dgm:t>
    </dgm:pt>
    <dgm:pt modelId="{39DAE0C3-E7DE-4CE9-A86C-6C25072D6EED}">
      <dgm:prSet/>
      <dgm:spPr/>
      <dgm:t>
        <a:bodyPr/>
        <a:lstStyle/>
        <a:p>
          <a:pPr>
            <a:lnSpc>
              <a:spcPct val="100000"/>
            </a:lnSpc>
          </a:pPr>
          <a:r>
            <a:rPr lang="en-US" dirty="0"/>
            <a:t>Represent the views of the teachers at local council meetings</a:t>
          </a:r>
        </a:p>
      </dgm:t>
    </dgm:pt>
    <dgm:pt modelId="{FDC62DBD-EB78-4E70-8B46-43E78FEDBFB5}" type="parTrans" cxnId="{FC4DDAF3-AFBF-421D-B19B-6B800568EB40}">
      <dgm:prSet/>
      <dgm:spPr/>
      <dgm:t>
        <a:bodyPr/>
        <a:lstStyle/>
        <a:p>
          <a:endParaRPr lang="en-US"/>
        </a:p>
      </dgm:t>
    </dgm:pt>
    <dgm:pt modelId="{84415FCC-A59E-4CA2-AE64-836FDB1EC9B7}" type="sibTrans" cxnId="{FC4DDAF3-AFBF-421D-B19B-6B800568EB40}">
      <dgm:prSet/>
      <dgm:spPr/>
      <dgm:t>
        <a:bodyPr/>
        <a:lstStyle/>
        <a:p>
          <a:endParaRPr lang="en-US"/>
        </a:p>
      </dgm:t>
    </dgm:pt>
    <dgm:pt modelId="{C8673A9F-65E5-4907-A330-9EDD4515AF18}">
      <dgm:prSet/>
      <dgm:spPr/>
      <dgm:t>
        <a:bodyPr/>
        <a:lstStyle/>
        <a:p>
          <a:pPr>
            <a:lnSpc>
              <a:spcPct val="100000"/>
            </a:lnSpc>
          </a:pPr>
          <a:r>
            <a:rPr lang="en-US" dirty="0"/>
            <a:t>Represent the Local and the ATA at school staff meetings</a:t>
          </a:r>
        </a:p>
      </dgm:t>
    </dgm:pt>
    <dgm:pt modelId="{F7943BE5-AB42-4DC6-947C-4B75DC1ED690}" type="parTrans" cxnId="{FE19BB01-CAEB-4C0C-B0AA-120E9C12BF5A}">
      <dgm:prSet/>
      <dgm:spPr/>
      <dgm:t>
        <a:bodyPr/>
        <a:lstStyle/>
        <a:p>
          <a:endParaRPr lang="en-US"/>
        </a:p>
      </dgm:t>
    </dgm:pt>
    <dgm:pt modelId="{BCAE2E6A-E6C4-492D-A969-9B75E0110E45}" type="sibTrans" cxnId="{FE19BB01-CAEB-4C0C-B0AA-120E9C12BF5A}">
      <dgm:prSet/>
      <dgm:spPr/>
      <dgm:t>
        <a:bodyPr/>
        <a:lstStyle/>
        <a:p>
          <a:endParaRPr lang="en-US"/>
        </a:p>
      </dgm:t>
    </dgm:pt>
    <dgm:pt modelId="{E63FD5CE-2C1C-40D0-9073-064DBCB0301A}" type="pres">
      <dgm:prSet presAssocID="{9C946BF2-107B-4062-AC40-D756E4CB3ECF}" presName="root" presStyleCnt="0">
        <dgm:presLayoutVars>
          <dgm:dir/>
          <dgm:resizeHandles val="exact"/>
        </dgm:presLayoutVars>
      </dgm:prSet>
      <dgm:spPr/>
    </dgm:pt>
    <dgm:pt modelId="{AAF4F330-B71D-42F2-981C-0DBDC7353F84}" type="pres">
      <dgm:prSet presAssocID="{39DAE0C3-E7DE-4CE9-A86C-6C25072D6EED}" presName="compNode" presStyleCnt="0"/>
      <dgm:spPr/>
    </dgm:pt>
    <dgm:pt modelId="{2F13E401-4673-4B95-B0F7-E213CDA5BF06}" type="pres">
      <dgm:prSet presAssocID="{39DAE0C3-E7DE-4CE9-A86C-6C25072D6EED}" presName="bgRect" presStyleLbl="bgShp" presStyleIdx="0" presStyleCnt="2"/>
      <dgm:spPr/>
    </dgm:pt>
    <dgm:pt modelId="{D7242E49-02F7-4AE5-925F-E79AC1BD45CA}" type="pres">
      <dgm:prSet presAssocID="{39DAE0C3-E7DE-4CE9-A86C-6C25072D6EE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70CA8E68-AFCE-411C-B7FF-2C328538A420}" type="pres">
      <dgm:prSet presAssocID="{39DAE0C3-E7DE-4CE9-A86C-6C25072D6EED}" presName="spaceRect" presStyleCnt="0"/>
      <dgm:spPr/>
    </dgm:pt>
    <dgm:pt modelId="{EA2BF4E3-07D0-4013-9AE7-250789E96A58}" type="pres">
      <dgm:prSet presAssocID="{39DAE0C3-E7DE-4CE9-A86C-6C25072D6EED}" presName="parTx" presStyleLbl="revTx" presStyleIdx="0" presStyleCnt="2">
        <dgm:presLayoutVars>
          <dgm:chMax val="0"/>
          <dgm:chPref val="0"/>
        </dgm:presLayoutVars>
      </dgm:prSet>
      <dgm:spPr/>
    </dgm:pt>
    <dgm:pt modelId="{9A51F1B1-16F5-40AD-BC94-DCB62B2B3FAC}" type="pres">
      <dgm:prSet presAssocID="{84415FCC-A59E-4CA2-AE64-836FDB1EC9B7}" presName="sibTrans" presStyleCnt="0"/>
      <dgm:spPr/>
    </dgm:pt>
    <dgm:pt modelId="{557E9415-CE7B-4F2C-B405-E6278CEB5D66}" type="pres">
      <dgm:prSet presAssocID="{C8673A9F-65E5-4907-A330-9EDD4515AF18}" presName="compNode" presStyleCnt="0"/>
      <dgm:spPr/>
    </dgm:pt>
    <dgm:pt modelId="{B756C6FE-A16D-4757-A96B-AE559230C784}" type="pres">
      <dgm:prSet presAssocID="{C8673A9F-65E5-4907-A330-9EDD4515AF18}" presName="bgRect" presStyleLbl="bgShp" presStyleIdx="1" presStyleCnt="2" custLinFactNeighborX="-1803" custLinFactNeighborY="-3157"/>
      <dgm:spPr/>
    </dgm:pt>
    <dgm:pt modelId="{8B83431C-B0C4-4663-BCC3-B1716E4ACF89}" type="pres">
      <dgm:prSet presAssocID="{C8673A9F-65E5-4907-A330-9EDD4515AF1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2928EEF1-1FB6-4D33-81F5-7C4CBA64BD02}" type="pres">
      <dgm:prSet presAssocID="{C8673A9F-65E5-4907-A330-9EDD4515AF18}" presName="spaceRect" presStyleCnt="0"/>
      <dgm:spPr/>
    </dgm:pt>
    <dgm:pt modelId="{68505E91-80B0-4CDB-94FB-3622CB0E04B4}" type="pres">
      <dgm:prSet presAssocID="{C8673A9F-65E5-4907-A330-9EDD4515AF18}" presName="parTx" presStyleLbl="revTx" presStyleIdx="1" presStyleCnt="2">
        <dgm:presLayoutVars>
          <dgm:chMax val="0"/>
          <dgm:chPref val="0"/>
        </dgm:presLayoutVars>
      </dgm:prSet>
      <dgm:spPr/>
    </dgm:pt>
  </dgm:ptLst>
  <dgm:cxnLst>
    <dgm:cxn modelId="{FE19BB01-CAEB-4C0C-B0AA-120E9C12BF5A}" srcId="{9C946BF2-107B-4062-AC40-D756E4CB3ECF}" destId="{C8673A9F-65E5-4907-A330-9EDD4515AF18}" srcOrd="1" destOrd="0" parTransId="{F7943BE5-AB42-4DC6-947C-4B75DC1ED690}" sibTransId="{BCAE2E6A-E6C4-492D-A969-9B75E0110E45}"/>
    <dgm:cxn modelId="{DD99165C-9838-4FFF-9792-D97284DF72B2}" type="presOf" srcId="{39DAE0C3-E7DE-4CE9-A86C-6C25072D6EED}" destId="{EA2BF4E3-07D0-4013-9AE7-250789E96A58}" srcOrd="0" destOrd="0" presId="urn:microsoft.com/office/officeart/2018/2/layout/IconVerticalSolidList"/>
    <dgm:cxn modelId="{8C8AAC83-B2BA-4B59-9310-91D7BD21B478}" type="presOf" srcId="{9C946BF2-107B-4062-AC40-D756E4CB3ECF}" destId="{E63FD5CE-2C1C-40D0-9073-064DBCB0301A}" srcOrd="0" destOrd="0" presId="urn:microsoft.com/office/officeart/2018/2/layout/IconVerticalSolidList"/>
    <dgm:cxn modelId="{21ABC2D9-2865-4D62-9E6A-DE22A985D8A2}" type="presOf" srcId="{C8673A9F-65E5-4907-A330-9EDD4515AF18}" destId="{68505E91-80B0-4CDB-94FB-3622CB0E04B4}" srcOrd="0" destOrd="0" presId="urn:microsoft.com/office/officeart/2018/2/layout/IconVerticalSolidList"/>
    <dgm:cxn modelId="{FC4DDAF3-AFBF-421D-B19B-6B800568EB40}" srcId="{9C946BF2-107B-4062-AC40-D756E4CB3ECF}" destId="{39DAE0C3-E7DE-4CE9-A86C-6C25072D6EED}" srcOrd="0" destOrd="0" parTransId="{FDC62DBD-EB78-4E70-8B46-43E78FEDBFB5}" sibTransId="{84415FCC-A59E-4CA2-AE64-836FDB1EC9B7}"/>
    <dgm:cxn modelId="{440E9845-4518-44D3-8B87-F53BE6D46558}" type="presParOf" srcId="{E63FD5CE-2C1C-40D0-9073-064DBCB0301A}" destId="{AAF4F330-B71D-42F2-981C-0DBDC7353F84}" srcOrd="0" destOrd="0" presId="urn:microsoft.com/office/officeart/2018/2/layout/IconVerticalSolidList"/>
    <dgm:cxn modelId="{CF1DED2B-6C76-4024-8A33-A56C1D4CF583}" type="presParOf" srcId="{AAF4F330-B71D-42F2-981C-0DBDC7353F84}" destId="{2F13E401-4673-4B95-B0F7-E213CDA5BF06}" srcOrd="0" destOrd="0" presId="urn:microsoft.com/office/officeart/2018/2/layout/IconVerticalSolidList"/>
    <dgm:cxn modelId="{37E4A77F-9CC7-4CE8-A6A7-F90F5AB62A17}" type="presParOf" srcId="{AAF4F330-B71D-42F2-981C-0DBDC7353F84}" destId="{D7242E49-02F7-4AE5-925F-E79AC1BD45CA}" srcOrd="1" destOrd="0" presId="urn:microsoft.com/office/officeart/2018/2/layout/IconVerticalSolidList"/>
    <dgm:cxn modelId="{DA26BB91-5B59-4D8E-90B6-B64052E9CBE4}" type="presParOf" srcId="{AAF4F330-B71D-42F2-981C-0DBDC7353F84}" destId="{70CA8E68-AFCE-411C-B7FF-2C328538A420}" srcOrd="2" destOrd="0" presId="urn:microsoft.com/office/officeart/2018/2/layout/IconVerticalSolidList"/>
    <dgm:cxn modelId="{737D6EA6-312C-4BF6-B3B4-D2AF985B3175}" type="presParOf" srcId="{AAF4F330-B71D-42F2-981C-0DBDC7353F84}" destId="{EA2BF4E3-07D0-4013-9AE7-250789E96A58}" srcOrd="3" destOrd="0" presId="urn:microsoft.com/office/officeart/2018/2/layout/IconVerticalSolidList"/>
    <dgm:cxn modelId="{36990C74-6850-4E8D-89A5-537213472D89}" type="presParOf" srcId="{E63FD5CE-2C1C-40D0-9073-064DBCB0301A}" destId="{9A51F1B1-16F5-40AD-BC94-DCB62B2B3FAC}" srcOrd="1" destOrd="0" presId="urn:microsoft.com/office/officeart/2018/2/layout/IconVerticalSolidList"/>
    <dgm:cxn modelId="{5DD0543A-0EC0-45A4-9773-AADB1EF4BCB0}" type="presParOf" srcId="{E63FD5CE-2C1C-40D0-9073-064DBCB0301A}" destId="{557E9415-CE7B-4F2C-B405-E6278CEB5D66}" srcOrd="2" destOrd="0" presId="urn:microsoft.com/office/officeart/2018/2/layout/IconVerticalSolidList"/>
    <dgm:cxn modelId="{A8AB3783-ECBD-455C-A24F-7FC9DD13D30C}" type="presParOf" srcId="{557E9415-CE7B-4F2C-B405-E6278CEB5D66}" destId="{B756C6FE-A16D-4757-A96B-AE559230C784}" srcOrd="0" destOrd="0" presId="urn:microsoft.com/office/officeart/2018/2/layout/IconVerticalSolidList"/>
    <dgm:cxn modelId="{9CA95669-FC25-4574-B6AA-47607C7CCBE1}" type="presParOf" srcId="{557E9415-CE7B-4F2C-B405-E6278CEB5D66}" destId="{8B83431C-B0C4-4663-BCC3-B1716E4ACF89}" srcOrd="1" destOrd="0" presId="urn:microsoft.com/office/officeart/2018/2/layout/IconVerticalSolidList"/>
    <dgm:cxn modelId="{B5DBF2B1-3C02-4AB9-92C6-698EF7CFF24F}" type="presParOf" srcId="{557E9415-CE7B-4F2C-B405-E6278CEB5D66}" destId="{2928EEF1-1FB6-4D33-81F5-7C4CBA64BD02}" srcOrd="2" destOrd="0" presId="urn:microsoft.com/office/officeart/2018/2/layout/IconVerticalSolidList"/>
    <dgm:cxn modelId="{13AECC66-6F79-46D6-AEDD-DDBB6CD5A10F}" type="presParOf" srcId="{557E9415-CE7B-4F2C-B405-E6278CEB5D66}" destId="{68505E91-80B0-4CDB-94FB-3622CB0E04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BB7023-9823-483B-AF1B-04C9F5D756F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1D7020A-AC8E-46AD-B32C-E69EC1200CF1}">
      <dgm:prSet/>
      <dgm:spPr/>
      <dgm:t>
        <a:bodyPr/>
        <a:lstStyle/>
        <a:p>
          <a:pPr>
            <a:lnSpc>
              <a:spcPct val="100000"/>
            </a:lnSpc>
          </a:pPr>
          <a:r>
            <a:rPr lang="en-US"/>
            <a:t>Maintain an ATA resource library </a:t>
          </a:r>
        </a:p>
      </dgm:t>
    </dgm:pt>
    <dgm:pt modelId="{9F1BFAC1-4F71-45FA-A719-5C9B2FD4AC16}" type="parTrans" cxnId="{57184661-7BB7-4628-AAA5-705552AD66DF}">
      <dgm:prSet/>
      <dgm:spPr/>
      <dgm:t>
        <a:bodyPr/>
        <a:lstStyle/>
        <a:p>
          <a:endParaRPr lang="en-US"/>
        </a:p>
      </dgm:t>
    </dgm:pt>
    <dgm:pt modelId="{B7A1907C-7B1E-470B-B8E2-92C8E340166A}" type="sibTrans" cxnId="{57184661-7BB7-4628-AAA5-705552AD66DF}">
      <dgm:prSet/>
      <dgm:spPr/>
      <dgm:t>
        <a:bodyPr/>
        <a:lstStyle/>
        <a:p>
          <a:endParaRPr lang="en-US"/>
        </a:p>
      </dgm:t>
    </dgm:pt>
    <dgm:pt modelId="{334634BE-6DC1-4E8A-A093-F415BCE8DBCD}">
      <dgm:prSet/>
      <dgm:spPr/>
      <dgm:t>
        <a:bodyPr/>
        <a:lstStyle/>
        <a:p>
          <a:pPr>
            <a:lnSpc>
              <a:spcPct val="100000"/>
            </a:lnSpc>
          </a:pPr>
          <a:r>
            <a:rPr lang="en-US"/>
            <a:t>Distribute information to colleagues</a:t>
          </a:r>
        </a:p>
      </dgm:t>
    </dgm:pt>
    <dgm:pt modelId="{C4DE46CC-8E96-4AD7-814F-D3C36F8AE9B9}" type="parTrans" cxnId="{5D81F939-A35C-42A1-9286-B346FF794051}">
      <dgm:prSet/>
      <dgm:spPr/>
      <dgm:t>
        <a:bodyPr/>
        <a:lstStyle/>
        <a:p>
          <a:endParaRPr lang="en-US"/>
        </a:p>
      </dgm:t>
    </dgm:pt>
    <dgm:pt modelId="{1A0E7E20-3EE4-4841-B974-A4D8DE48A413}" type="sibTrans" cxnId="{5D81F939-A35C-42A1-9286-B346FF794051}">
      <dgm:prSet/>
      <dgm:spPr/>
      <dgm:t>
        <a:bodyPr/>
        <a:lstStyle/>
        <a:p>
          <a:endParaRPr lang="en-US"/>
        </a:p>
      </dgm:t>
    </dgm:pt>
    <dgm:pt modelId="{0D76CD35-BFF0-4DEE-9CB7-A723E195A60C}" type="pres">
      <dgm:prSet presAssocID="{F9BB7023-9823-483B-AF1B-04C9F5D756FD}" presName="root" presStyleCnt="0">
        <dgm:presLayoutVars>
          <dgm:dir/>
          <dgm:resizeHandles val="exact"/>
        </dgm:presLayoutVars>
      </dgm:prSet>
      <dgm:spPr/>
    </dgm:pt>
    <dgm:pt modelId="{13C8EFF8-ACC4-40D6-A783-3489AE77DF43}" type="pres">
      <dgm:prSet presAssocID="{F1D7020A-AC8E-46AD-B32C-E69EC1200CF1}" presName="compNode" presStyleCnt="0"/>
      <dgm:spPr/>
    </dgm:pt>
    <dgm:pt modelId="{31335CC5-E956-4A4A-8419-D94485EFC9F5}" type="pres">
      <dgm:prSet presAssocID="{F1D7020A-AC8E-46AD-B32C-E69EC1200CF1}" presName="bgRect" presStyleLbl="bgShp" presStyleIdx="0" presStyleCnt="2"/>
      <dgm:spPr/>
    </dgm:pt>
    <dgm:pt modelId="{5CFBBB8A-7F1A-45D1-8213-1D578F6EFF99}" type="pres">
      <dgm:prSet presAssocID="{F1D7020A-AC8E-46AD-B32C-E69EC1200C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00C0EC0-446E-49DA-8958-1B805E2962CC}" type="pres">
      <dgm:prSet presAssocID="{F1D7020A-AC8E-46AD-B32C-E69EC1200CF1}" presName="spaceRect" presStyleCnt="0"/>
      <dgm:spPr/>
    </dgm:pt>
    <dgm:pt modelId="{0CF203D8-A2BF-417F-894D-92EF76847263}" type="pres">
      <dgm:prSet presAssocID="{F1D7020A-AC8E-46AD-B32C-E69EC1200CF1}" presName="parTx" presStyleLbl="revTx" presStyleIdx="0" presStyleCnt="2">
        <dgm:presLayoutVars>
          <dgm:chMax val="0"/>
          <dgm:chPref val="0"/>
        </dgm:presLayoutVars>
      </dgm:prSet>
      <dgm:spPr/>
    </dgm:pt>
    <dgm:pt modelId="{40FFBAF7-B3F0-449E-B983-981BE4B37134}" type="pres">
      <dgm:prSet presAssocID="{B7A1907C-7B1E-470B-B8E2-92C8E340166A}" presName="sibTrans" presStyleCnt="0"/>
      <dgm:spPr/>
    </dgm:pt>
    <dgm:pt modelId="{572A6168-2C18-4B16-BEE1-451556B05E99}" type="pres">
      <dgm:prSet presAssocID="{334634BE-6DC1-4E8A-A093-F415BCE8DBCD}" presName="compNode" presStyleCnt="0"/>
      <dgm:spPr/>
    </dgm:pt>
    <dgm:pt modelId="{D146163C-8294-4A34-9733-CAE94D3B9C9D}" type="pres">
      <dgm:prSet presAssocID="{334634BE-6DC1-4E8A-A093-F415BCE8DBCD}" presName="bgRect" presStyleLbl="bgShp" presStyleIdx="1" presStyleCnt="2"/>
      <dgm:spPr/>
    </dgm:pt>
    <dgm:pt modelId="{59756DBE-9567-4994-BD0B-719D319E4175}" type="pres">
      <dgm:prSet presAssocID="{334634BE-6DC1-4E8A-A093-F415BCE8DB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EB409A82-3CFD-4EDC-9049-96EF0057DB41}" type="pres">
      <dgm:prSet presAssocID="{334634BE-6DC1-4E8A-A093-F415BCE8DBCD}" presName="spaceRect" presStyleCnt="0"/>
      <dgm:spPr/>
    </dgm:pt>
    <dgm:pt modelId="{402706ED-C983-447F-989C-E28B41337E07}" type="pres">
      <dgm:prSet presAssocID="{334634BE-6DC1-4E8A-A093-F415BCE8DBCD}" presName="parTx" presStyleLbl="revTx" presStyleIdx="1" presStyleCnt="2">
        <dgm:presLayoutVars>
          <dgm:chMax val="0"/>
          <dgm:chPref val="0"/>
        </dgm:presLayoutVars>
      </dgm:prSet>
      <dgm:spPr/>
    </dgm:pt>
  </dgm:ptLst>
  <dgm:cxnLst>
    <dgm:cxn modelId="{87567704-32E9-448D-9455-0D8AF7E76FAA}" type="presOf" srcId="{F9BB7023-9823-483B-AF1B-04C9F5D756FD}" destId="{0D76CD35-BFF0-4DEE-9CB7-A723E195A60C}" srcOrd="0" destOrd="0" presId="urn:microsoft.com/office/officeart/2018/2/layout/IconVerticalSolidList"/>
    <dgm:cxn modelId="{5D81F939-A35C-42A1-9286-B346FF794051}" srcId="{F9BB7023-9823-483B-AF1B-04C9F5D756FD}" destId="{334634BE-6DC1-4E8A-A093-F415BCE8DBCD}" srcOrd="1" destOrd="0" parTransId="{C4DE46CC-8E96-4AD7-814F-D3C36F8AE9B9}" sibTransId="{1A0E7E20-3EE4-4841-B974-A4D8DE48A413}"/>
    <dgm:cxn modelId="{57184661-7BB7-4628-AAA5-705552AD66DF}" srcId="{F9BB7023-9823-483B-AF1B-04C9F5D756FD}" destId="{F1D7020A-AC8E-46AD-B32C-E69EC1200CF1}" srcOrd="0" destOrd="0" parTransId="{9F1BFAC1-4F71-45FA-A719-5C9B2FD4AC16}" sibTransId="{B7A1907C-7B1E-470B-B8E2-92C8E340166A}"/>
    <dgm:cxn modelId="{CE8062EE-85A8-4B36-BD96-15C65DB14AEC}" type="presOf" srcId="{F1D7020A-AC8E-46AD-B32C-E69EC1200CF1}" destId="{0CF203D8-A2BF-417F-894D-92EF76847263}" srcOrd="0" destOrd="0" presId="urn:microsoft.com/office/officeart/2018/2/layout/IconVerticalSolidList"/>
    <dgm:cxn modelId="{29A153F1-3150-4033-8579-EF853D13EEB3}" type="presOf" srcId="{334634BE-6DC1-4E8A-A093-F415BCE8DBCD}" destId="{402706ED-C983-447F-989C-E28B41337E07}" srcOrd="0" destOrd="0" presId="urn:microsoft.com/office/officeart/2018/2/layout/IconVerticalSolidList"/>
    <dgm:cxn modelId="{57CD7D7E-2C67-434D-AE67-CB098EBCDF87}" type="presParOf" srcId="{0D76CD35-BFF0-4DEE-9CB7-A723E195A60C}" destId="{13C8EFF8-ACC4-40D6-A783-3489AE77DF43}" srcOrd="0" destOrd="0" presId="urn:microsoft.com/office/officeart/2018/2/layout/IconVerticalSolidList"/>
    <dgm:cxn modelId="{E3A36471-F9F4-4C5A-9668-E5A5450A0133}" type="presParOf" srcId="{13C8EFF8-ACC4-40D6-A783-3489AE77DF43}" destId="{31335CC5-E956-4A4A-8419-D94485EFC9F5}" srcOrd="0" destOrd="0" presId="urn:microsoft.com/office/officeart/2018/2/layout/IconVerticalSolidList"/>
    <dgm:cxn modelId="{F7DD84DF-3436-419B-A6E0-D9D0252E9F49}" type="presParOf" srcId="{13C8EFF8-ACC4-40D6-A783-3489AE77DF43}" destId="{5CFBBB8A-7F1A-45D1-8213-1D578F6EFF99}" srcOrd="1" destOrd="0" presId="urn:microsoft.com/office/officeart/2018/2/layout/IconVerticalSolidList"/>
    <dgm:cxn modelId="{97A51D09-7991-4299-B8F1-4F202E87D5A7}" type="presParOf" srcId="{13C8EFF8-ACC4-40D6-A783-3489AE77DF43}" destId="{800C0EC0-446E-49DA-8958-1B805E2962CC}" srcOrd="2" destOrd="0" presId="urn:microsoft.com/office/officeart/2018/2/layout/IconVerticalSolidList"/>
    <dgm:cxn modelId="{309347B3-2DEA-4ECA-92DC-66CF4F47AC87}" type="presParOf" srcId="{13C8EFF8-ACC4-40D6-A783-3489AE77DF43}" destId="{0CF203D8-A2BF-417F-894D-92EF76847263}" srcOrd="3" destOrd="0" presId="urn:microsoft.com/office/officeart/2018/2/layout/IconVerticalSolidList"/>
    <dgm:cxn modelId="{5228C855-B6B2-40CA-B213-F1D5F720FFF1}" type="presParOf" srcId="{0D76CD35-BFF0-4DEE-9CB7-A723E195A60C}" destId="{40FFBAF7-B3F0-449E-B983-981BE4B37134}" srcOrd="1" destOrd="0" presId="urn:microsoft.com/office/officeart/2018/2/layout/IconVerticalSolidList"/>
    <dgm:cxn modelId="{D84EF5D4-1D03-479A-A6E6-15041DF6E43D}" type="presParOf" srcId="{0D76CD35-BFF0-4DEE-9CB7-A723E195A60C}" destId="{572A6168-2C18-4B16-BEE1-451556B05E99}" srcOrd="2" destOrd="0" presId="urn:microsoft.com/office/officeart/2018/2/layout/IconVerticalSolidList"/>
    <dgm:cxn modelId="{42426418-CA70-439E-B6F4-64D7BE32C668}" type="presParOf" srcId="{572A6168-2C18-4B16-BEE1-451556B05E99}" destId="{D146163C-8294-4A34-9733-CAE94D3B9C9D}" srcOrd="0" destOrd="0" presId="urn:microsoft.com/office/officeart/2018/2/layout/IconVerticalSolidList"/>
    <dgm:cxn modelId="{D221FB3B-EF5D-4427-AC05-249C07104132}" type="presParOf" srcId="{572A6168-2C18-4B16-BEE1-451556B05E99}" destId="{59756DBE-9567-4994-BD0B-719D319E4175}" srcOrd="1" destOrd="0" presId="urn:microsoft.com/office/officeart/2018/2/layout/IconVerticalSolidList"/>
    <dgm:cxn modelId="{B3DC1E77-A347-4B5E-BD66-18889E456168}" type="presParOf" srcId="{572A6168-2C18-4B16-BEE1-451556B05E99}" destId="{EB409A82-3CFD-4EDC-9049-96EF0057DB41}" srcOrd="2" destOrd="0" presId="urn:microsoft.com/office/officeart/2018/2/layout/IconVerticalSolidList"/>
    <dgm:cxn modelId="{D6AA06E1-75AE-4DAE-A41B-240DD7B58A91}" type="presParOf" srcId="{572A6168-2C18-4B16-BEE1-451556B05E99}" destId="{402706ED-C983-447F-989C-E28B41337E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C8D11B-5297-4B58-8721-063DA0DCE8AD}"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DF65158B-CE9F-464A-B771-992695528F4B}">
      <dgm:prSet phldrT="[Text]" custT="1"/>
      <dgm:spPr/>
      <dgm:t>
        <a:bodyPr/>
        <a:lstStyle/>
        <a:p>
          <a:r>
            <a:rPr lang="en-US" sz="1200"/>
            <a:t>Teachers</a:t>
          </a:r>
          <a:endParaRPr lang="en-US" sz="1200" dirty="0"/>
        </a:p>
      </dgm:t>
    </dgm:pt>
    <dgm:pt modelId="{BD70DCD4-5F9B-4ED9-AD5A-FB6138012B6F}" type="parTrans" cxnId="{D1B747EC-F6A9-41F0-B945-4A64A1A4959C}">
      <dgm:prSet/>
      <dgm:spPr/>
      <dgm:t>
        <a:bodyPr/>
        <a:lstStyle/>
        <a:p>
          <a:endParaRPr lang="en-US"/>
        </a:p>
      </dgm:t>
    </dgm:pt>
    <dgm:pt modelId="{C972D0F6-438C-4A4C-8FDB-1D1CB5039B21}" type="sibTrans" cxnId="{D1B747EC-F6A9-41F0-B945-4A64A1A4959C}">
      <dgm:prSet/>
      <dgm:spPr/>
      <dgm:t>
        <a:bodyPr/>
        <a:lstStyle/>
        <a:p>
          <a:endParaRPr lang="en-US"/>
        </a:p>
      </dgm:t>
    </dgm:pt>
    <dgm:pt modelId="{14352D64-4B9F-44AD-921C-6B6546024F5E}">
      <dgm:prSet phldrT="[Text]" custT="1"/>
      <dgm:spPr/>
      <dgm:t>
        <a:bodyPr lIns="0" rIns="0"/>
        <a:lstStyle/>
        <a:p>
          <a:r>
            <a:rPr lang="en-US" sz="1200"/>
            <a:t>School </a:t>
          </a:r>
          <a:r>
            <a:rPr lang="en-US" sz="1200" spc="0" baseline="0"/>
            <a:t>Representative</a:t>
          </a:r>
          <a:endParaRPr lang="en-US" sz="1200" spc="0" baseline="0" dirty="0"/>
        </a:p>
      </dgm:t>
    </dgm:pt>
    <dgm:pt modelId="{C43F2CDF-4146-4642-90FF-CD17FEC75472}" type="parTrans" cxnId="{1640D6FC-1C8D-434B-86CB-B47617211A20}">
      <dgm:prSet/>
      <dgm:spPr/>
      <dgm:t>
        <a:bodyPr/>
        <a:lstStyle/>
        <a:p>
          <a:endParaRPr lang="en-US"/>
        </a:p>
      </dgm:t>
    </dgm:pt>
    <dgm:pt modelId="{CE394616-7432-4E12-8EA0-D68BCCD04AF9}" type="sibTrans" cxnId="{1640D6FC-1C8D-434B-86CB-B47617211A20}">
      <dgm:prSet/>
      <dgm:spPr/>
      <dgm:t>
        <a:bodyPr/>
        <a:lstStyle/>
        <a:p>
          <a:endParaRPr lang="en-US" dirty="0"/>
        </a:p>
      </dgm:t>
    </dgm:pt>
    <dgm:pt modelId="{4B8C96C0-D66E-47E3-AF43-BCD21456299B}">
      <dgm:prSet phldrT="[Text]" custT="1"/>
      <dgm:spPr/>
      <dgm:t>
        <a:bodyPr/>
        <a:lstStyle/>
        <a:p>
          <a:r>
            <a:rPr lang="en-US" sz="1200"/>
            <a:t>Provincial Association</a:t>
          </a:r>
          <a:endParaRPr lang="en-US" sz="1200" dirty="0"/>
        </a:p>
      </dgm:t>
    </dgm:pt>
    <dgm:pt modelId="{AE54B8E4-7B9D-4BF9-A4D2-399B207B9CD2}" type="parTrans" cxnId="{82910607-5EDE-4D47-81FA-0EC9083785E9}">
      <dgm:prSet/>
      <dgm:spPr/>
      <dgm:t>
        <a:bodyPr/>
        <a:lstStyle/>
        <a:p>
          <a:endParaRPr lang="en-US"/>
        </a:p>
      </dgm:t>
    </dgm:pt>
    <dgm:pt modelId="{C5F5A9E4-1158-44C7-A39C-3E84A3CB1653}" type="sibTrans" cxnId="{82910607-5EDE-4D47-81FA-0EC9083785E9}">
      <dgm:prSet/>
      <dgm:spPr/>
      <dgm:t>
        <a:bodyPr/>
        <a:lstStyle/>
        <a:p>
          <a:endParaRPr lang="en-US"/>
        </a:p>
      </dgm:t>
    </dgm:pt>
    <dgm:pt modelId="{785BAD87-5B44-408A-A448-FECC3F36EF8D}">
      <dgm:prSet custT="1"/>
      <dgm:spPr/>
      <dgm:t>
        <a:bodyPr/>
        <a:lstStyle/>
        <a:p>
          <a:r>
            <a:rPr lang="en-US" sz="1200"/>
            <a:t>ATA Local</a:t>
          </a:r>
          <a:endParaRPr lang="en-US" sz="1200" dirty="0"/>
        </a:p>
      </dgm:t>
    </dgm:pt>
    <dgm:pt modelId="{58E8B460-AFDA-4B91-9C78-3D98C0258FA6}" type="parTrans" cxnId="{2DE48970-2D0A-44C6-B9A0-27F1551F7E86}">
      <dgm:prSet/>
      <dgm:spPr/>
      <dgm:t>
        <a:bodyPr/>
        <a:lstStyle/>
        <a:p>
          <a:endParaRPr lang="en-US"/>
        </a:p>
      </dgm:t>
    </dgm:pt>
    <dgm:pt modelId="{0A508B8C-E0B0-475A-BEF4-9AA750CBA380}" type="sibTrans" cxnId="{2DE48970-2D0A-44C6-B9A0-27F1551F7E86}">
      <dgm:prSet/>
      <dgm:spPr/>
      <dgm:t>
        <a:bodyPr/>
        <a:lstStyle/>
        <a:p>
          <a:endParaRPr lang="en-US" dirty="0"/>
        </a:p>
      </dgm:t>
    </dgm:pt>
    <dgm:pt modelId="{4336FE19-32EB-4EB1-867D-37AD9955651B}" type="pres">
      <dgm:prSet presAssocID="{ADC8D11B-5297-4B58-8721-063DA0DCE8AD}" presName="linearFlow" presStyleCnt="0">
        <dgm:presLayoutVars>
          <dgm:dir/>
          <dgm:resizeHandles val="exact"/>
        </dgm:presLayoutVars>
      </dgm:prSet>
      <dgm:spPr/>
    </dgm:pt>
    <dgm:pt modelId="{07850537-2768-4B50-A129-36C586ECB2DC}" type="pres">
      <dgm:prSet presAssocID="{DF65158B-CE9F-464A-B771-992695528F4B}" presName="node" presStyleLbl="node1" presStyleIdx="0" presStyleCnt="4" custScaleX="164306" custScaleY="164307" custLinFactX="17094" custLinFactNeighborX="100000" custLinFactNeighborY="16110">
        <dgm:presLayoutVars>
          <dgm:bulletEnabled val="1"/>
        </dgm:presLayoutVars>
      </dgm:prSet>
      <dgm:spPr/>
    </dgm:pt>
    <dgm:pt modelId="{1FACCAF3-446C-41FB-9071-2E3B14205FEF}" type="pres">
      <dgm:prSet presAssocID="{C972D0F6-438C-4A4C-8FDB-1D1CB5039B21}" presName="spacerL" presStyleCnt="0"/>
      <dgm:spPr/>
    </dgm:pt>
    <dgm:pt modelId="{DD76ED8F-235F-480D-8504-C66B3D5300BB}" type="pres">
      <dgm:prSet presAssocID="{C972D0F6-438C-4A4C-8FDB-1D1CB5039B21}" presName="sibTrans" presStyleLbl="sibTrans2D1" presStyleIdx="0" presStyleCnt="3" custScaleX="199860" custLinFactX="49951" custLinFactNeighborX="100000" custLinFactNeighborY="11357"/>
      <dgm:spPr>
        <a:prstGeom prst="leftRightArrow">
          <a:avLst/>
        </a:prstGeom>
      </dgm:spPr>
    </dgm:pt>
    <dgm:pt modelId="{3A22DE59-758C-45B0-96FB-1AD6B9C708A3}" type="pres">
      <dgm:prSet presAssocID="{C972D0F6-438C-4A4C-8FDB-1D1CB5039B21}" presName="spacerR" presStyleCnt="0"/>
      <dgm:spPr/>
    </dgm:pt>
    <dgm:pt modelId="{5523DCAC-AA2C-413B-ABC2-BFC66B1DE708}" type="pres">
      <dgm:prSet presAssocID="{14352D64-4B9F-44AD-921C-6B6546024F5E}" presName="node" presStyleLbl="node1" presStyleIdx="1" presStyleCnt="4" custScaleX="162318" custScaleY="162318" custLinFactX="36684" custLinFactNeighborX="100000" custLinFactNeighborY="15801">
        <dgm:presLayoutVars>
          <dgm:bulletEnabled val="1"/>
        </dgm:presLayoutVars>
      </dgm:prSet>
      <dgm:spPr/>
    </dgm:pt>
    <dgm:pt modelId="{9DDB5562-B34B-4280-9DE4-362DBA14857A}" type="pres">
      <dgm:prSet presAssocID="{CE394616-7432-4E12-8EA0-D68BCCD04AF9}" presName="spacerL" presStyleCnt="0"/>
      <dgm:spPr/>
    </dgm:pt>
    <dgm:pt modelId="{FEE2993C-6D11-402A-BF44-57B626ADB43D}" type="pres">
      <dgm:prSet presAssocID="{CE394616-7432-4E12-8EA0-D68BCCD04AF9}" presName="sibTrans" presStyleLbl="sibTrans2D1" presStyleIdx="1" presStyleCnt="3" custAng="20077585" custScaleX="192987" custLinFactX="77387" custLinFactY="-2392" custLinFactNeighborX="100000" custLinFactNeighborY="-100000"/>
      <dgm:spPr>
        <a:prstGeom prst="leftRightArrow">
          <a:avLst/>
        </a:prstGeom>
      </dgm:spPr>
    </dgm:pt>
    <dgm:pt modelId="{DE1D70AA-3EA1-49C3-A9B7-1E49033D8793}" type="pres">
      <dgm:prSet presAssocID="{CE394616-7432-4E12-8EA0-D68BCCD04AF9}" presName="spacerR" presStyleCnt="0"/>
      <dgm:spPr/>
    </dgm:pt>
    <dgm:pt modelId="{361D41D9-87AB-421C-8A5F-50E4C117AFF2}" type="pres">
      <dgm:prSet presAssocID="{785BAD87-5B44-408A-A448-FECC3F36EF8D}" presName="node" presStyleLbl="node1" presStyleIdx="2" presStyleCnt="4" custScaleX="162466" custScaleY="162464" custLinFactX="37541" custLinFactY="-19983" custLinFactNeighborX="100000" custLinFactNeighborY="-100000">
        <dgm:presLayoutVars>
          <dgm:bulletEnabled val="1"/>
        </dgm:presLayoutVars>
      </dgm:prSet>
      <dgm:spPr/>
    </dgm:pt>
    <dgm:pt modelId="{F72D3444-06F5-4842-AC85-6A0F213F138D}" type="pres">
      <dgm:prSet presAssocID="{0A508B8C-E0B0-475A-BEF4-9AA750CBA380}" presName="spacerL" presStyleCnt="0"/>
      <dgm:spPr/>
    </dgm:pt>
    <dgm:pt modelId="{7D146A58-5B80-4AC3-B1AA-0950CC49D0E8}" type="pres">
      <dgm:prSet presAssocID="{0A508B8C-E0B0-475A-BEF4-9AA750CBA380}" presName="sibTrans" presStyleLbl="sibTrans2D1" presStyleIdx="2" presStyleCnt="3" custAng="1396324" custScaleX="188171" custLinFactX="-356565" custLinFactNeighborX="-400000" custLinFactNeighborY="98054"/>
      <dgm:spPr>
        <a:prstGeom prst="leftRightArrow">
          <a:avLst/>
        </a:prstGeom>
      </dgm:spPr>
    </dgm:pt>
    <dgm:pt modelId="{13CA1F58-CC49-40EC-87FF-8AD804E39D55}" type="pres">
      <dgm:prSet presAssocID="{0A508B8C-E0B0-475A-BEF4-9AA750CBA380}" presName="spacerR" presStyleCnt="0"/>
      <dgm:spPr/>
    </dgm:pt>
    <dgm:pt modelId="{6CDC1091-4905-4874-93C7-D3C71EF9B642}" type="pres">
      <dgm:prSet presAssocID="{4B8C96C0-D66E-47E3-AF43-BCD21456299B}" presName="node" presStyleLbl="node1" presStyleIdx="3" presStyleCnt="4" custScaleX="162876" custScaleY="162876" custLinFactX="-215069" custLinFactY="55921" custLinFactNeighborX="-300000" custLinFactNeighborY="100000">
        <dgm:presLayoutVars>
          <dgm:bulletEnabled val="1"/>
        </dgm:presLayoutVars>
      </dgm:prSet>
      <dgm:spPr/>
    </dgm:pt>
  </dgm:ptLst>
  <dgm:cxnLst>
    <dgm:cxn modelId="{82910607-5EDE-4D47-81FA-0EC9083785E9}" srcId="{ADC8D11B-5297-4B58-8721-063DA0DCE8AD}" destId="{4B8C96C0-D66E-47E3-AF43-BCD21456299B}" srcOrd="3" destOrd="0" parTransId="{AE54B8E4-7B9D-4BF9-A4D2-399B207B9CD2}" sibTransId="{C5F5A9E4-1158-44C7-A39C-3E84A3CB1653}"/>
    <dgm:cxn modelId="{4A113930-2948-4B58-9A76-20FEED6A2B30}" type="presOf" srcId="{C972D0F6-438C-4A4C-8FDB-1D1CB5039B21}" destId="{DD76ED8F-235F-480D-8504-C66B3D5300BB}" srcOrd="0" destOrd="0" presId="urn:microsoft.com/office/officeart/2005/8/layout/equation1"/>
    <dgm:cxn modelId="{72AF8130-F9B5-4F9D-A7F8-B552E9166F3A}" type="presOf" srcId="{DF65158B-CE9F-464A-B771-992695528F4B}" destId="{07850537-2768-4B50-A129-36C586ECB2DC}" srcOrd="0" destOrd="0" presId="urn:microsoft.com/office/officeart/2005/8/layout/equation1"/>
    <dgm:cxn modelId="{A9E70C41-B906-4116-8F0A-9B91455B6F40}" type="presOf" srcId="{785BAD87-5B44-408A-A448-FECC3F36EF8D}" destId="{361D41D9-87AB-421C-8A5F-50E4C117AFF2}" srcOrd="0" destOrd="0" presId="urn:microsoft.com/office/officeart/2005/8/layout/equation1"/>
    <dgm:cxn modelId="{2DE48970-2D0A-44C6-B9A0-27F1551F7E86}" srcId="{ADC8D11B-5297-4B58-8721-063DA0DCE8AD}" destId="{785BAD87-5B44-408A-A448-FECC3F36EF8D}" srcOrd="2" destOrd="0" parTransId="{58E8B460-AFDA-4B91-9C78-3D98C0258FA6}" sibTransId="{0A508B8C-E0B0-475A-BEF4-9AA750CBA380}"/>
    <dgm:cxn modelId="{2010B775-1EC6-4771-91E5-C498F6792D1F}" type="presOf" srcId="{14352D64-4B9F-44AD-921C-6B6546024F5E}" destId="{5523DCAC-AA2C-413B-ABC2-BFC66B1DE708}" srcOrd="0" destOrd="0" presId="urn:microsoft.com/office/officeart/2005/8/layout/equation1"/>
    <dgm:cxn modelId="{D7F9C575-2D1E-493A-8438-DCA10E833E95}" type="presOf" srcId="{4B8C96C0-D66E-47E3-AF43-BCD21456299B}" destId="{6CDC1091-4905-4874-93C7-D3C71EF9B642}" srcOrd="0" destOrd="0" presId="urn:microsoft.com/office/officeart/2005/8/layout/equation1"/>
    <dgm:cxn modelId="{E1214F95-7BBE-4F39-972D-A361B950A230}" type="presOf" srcId="{CE394616-7432-4E12-8EA0-D68BCCD04AF9}" destId="{FEE2993C-6D11-402A-BF44-57B626ADB43D}" srcOrd="0" destOrd="0" presId="urn:microsoft.com/office/officeart/2005/8/layout/equation1"/>
    <dgm:cxn modelId="{5C8ED095-7CF5-4258-B409-694CB52F1D0D}" type="presOf" srcId="{ADC8D11B-5297-4B58-8721-063DA0DCE8AD}" destId="{4336FE19-32EB-4EB1-867D-37AD9955651B}" srcOrd="0" destOrd="0" presId="urn:microsoft.com/office/officeart/2005/8/layout/equation1"/>
    <dgm:cxn modelId="{B22573BA-AEA8-4AFA-80A0-2D74DF07FFD4}" type="presOf" srcId="{0A508B8C-E0B0-475A-BEF4-9AA750CBA380}" destId="{7D146A58-5B80-4AC3-B1AA-0950CC49D0E8}" srcOrd="0" destOrd="0" presId="urn:microsoft.com/office/officeart/2005/8/layout/equation1"/>
    <dgm:cxn modelId="{D1B747EC-F6A9-41F0-B945-4A64A1A4959C}" srcId="{ADC8D11B-5297-4B58-8721-063DA0DCE8AD}" destId="{DF65158B-CE9F-464A-B771-992695528F4B}" srcOrd="0" destOrd="0" parTransId="{BD70DCD4-5F9B-4ED9-AD5A-FB6138012B6F}" sibTransId="{C972D0F6-438C-4A4C-8FDB-1D1CB5039B21}"/>
    <dgm:cxn modelId="{1640D6FC-1C8D-434B-86CB-B47617211A20}" srcId="{ADC8D11B-5297-4B58-8721-063DA0DCE8AD}" destId="{14352D64-4B9F-44AD-921C-6B6546024F5E}" srcOrd="1" destOrd="0" parTransId="{C43F2CDF-4146-4642-90FF-CD17FEC75472}" sibTransId="{CE394616-7432-4E12-8EA0-D68BCCD04AF9}"/>
    <dgm:cxn modelId="{2EBC69CC-7B33-4E2A-8E46-BD17983B8AF7}" type="presParOf" srcId="{4336FE19-32EB-4EB1-867D-37AD9955651B}" destId="{07850537-2768-4B50-A129-36C586ECB2DC}" srcOrd="0" destOrd="0" presId="urn:microsoft.com/office/officeart/2005/8/layout/equation1"/>
    <dgm:cxn modelId="{F0E55C7F-0CFA-4A2A-99E0-5848ADB0DAE2}" type="presParOf" srcId="{4336FE19-32EB-4EB1-867D-37AD9955651B}" destId="{1FACCAF3-446C-41FB-9071-2E3B14205FEF}" srcOrd="1" destOrd="0" presId="urn:microsoft.com/office/officeart/2005/8/layout/equation1"/>
    <dgm:cxn modelId="{6B35BA3D-42FE-43AE-AA76-EEFDE0A294B0}" type="presParOf" srcId="{4336FE19-32EB-4EB1-867D-37AD9955651B}" destId="{DD76ED8F-235F-480D-8504-C66B3D5300BB}" srcOrd="2" destOrd="0" presId="urn:microsoft.com/office/officeart/2005/8/layout/equation1"/>
    <dgm:cxn modelId="{0E8BA2E0-7ED9-44EE-A046-1288B4CE035B}" type="presParOf" srcId="{4336FE19-32EB-4EB1-867D-37AD9955651B}" destId="{3A22DE59-758C-45B0-96FB-1AD6B9C708A3}" srcOrd="3" destOrd="0" presId="urn:microsoft.com/office/officeart/2005/8/layout/equation1"/>
    <dgm:cxn modelId="{D10C7BD8-2B01-45DF-A8B5-04B200DE885F}" type="presParOf" srcId="{4336FE19-32EB-4EB1-867D-37AD9955651B}" destId="{5523DCAC-AA2C-413B-ABC2-BFC66B1DE708}" srcOrd="4" destOrd="0" presId="urn:microsoft.com/office/officeart/2005/8/layout/equation1"/>
    <dgm:cxn modelId="{17E7E03E-E4EE-42F1-8A3D-AC0056C920A0}" type="presParOf" srcId="{4336FE19-32EB-4EB1-867D-37AD9955651B}" destId="{9DDB5562-B34B-4280-9DE4-362DBA14857A}" srcOrd="5" destOrd="0" presId="urn:microsoft.com/office/officeart/2005/8/layout/equation1"/>
    <dgm:cxn modelId="{F092B334-119D-4CE6-9411-8064E6C9CCF3}" type="presParOf" srcId="{4336FE19-32EB-4EB1-867D-37AD9955651B}" destId="{FEE2993C-6D11-402A-BF44-57B626ADB43D}" srcOrd="6" destOrd="0" presId="urn:microsoft.com/office/officeart/2005/8/layout/equation1"/>
    <dgm:cxn modelId="{08859965-F6A5-4A0B-9121-C917002D0A5A}" type="presParOf" srcId="{4336FE19-32EB-4EB1-867D-37AD9955651B}" destId="{DE1D70AA-3EA1-49C3-A9B7-1E49033D8793}" srcOrd="7" destOrd="0" presId="urn:microsoft.com/office/officeart/2005/8/layout/equation1"/>
    <dgm:cxn modelId="{8BA70490-51B5-44CC-97E8-F8ADA24C4392}" type="presParOf" srcId="{4336FE19-32EB-4EB1-867D-37AD9955651B}" destId="{361D41D9-87AB-421C-8A5F-50E4C117AFF2}" srcOrd="8" destOrd="0" presId="urn:microsoft.com/office/officeart/2005/8/layout/equation1"/>
    <dgm:cxn modelId="{A499762C-47B8-4907-9B03-CFAC8269F8A7}" type="presParOf" srcId="{4336FE19-32EB-4EB1-867D-37AD9955651B}" destId="{F72D3444-06F5-4842-AC85-6A0F213F138D}" srcOrd="9" destOrd="0" presId="urn:microsoft.com/office/officeart/2005/8/layout/equation1"/>
    <dgm:cxn modelId="{C02C4D63-B21B-4C7E-8219-BA8C7D4FB91A}" type="presParOf" srcId="{4336FE19-32EB-4EB1-867D-37AD9955651B}" destId="{7D146A58-5B80-4AC3-B1AA-0950CC49D0E8}" srcOrd="10" destOrd="0" presId="urn:microsoft.com/office/officeart/2005/8/layout/equation1"/>
    <dgm:cxn modelId="{84D8510B-5A9C-480C-A919-F280764FD2C1}" type="presParOf" srcId="{4336FE19-32EB-4EB1-867D-37AD9955651B}" destId="{13CA1F58-CC49-40EC-87FF-8AD804E39D55}" srcOrd="11" destOrd="0" presId="urn:microsoft.com/office/officeart/2005/8/layout/equation1"/>
    <dgm:cxn modelId="{3BF075CA-2507-4D03-A5C2-3DE95AA4F7DE}" type="presParOf" srcId="{4336FE19-32EB-4EB1-867D-37AD9955651B}" destId="{6CDC1091-4905-4874-93C7-D3C71EF9B64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C1E72-BADC-4F04-A891-1320E448AC8A}">
      <dsp:nvSpPr>
        <dsp:cNvPr id="0" name=""/>
        <dsp:cNvSpPr/>
      </dsp:nvSpPr>
      <dsp:spPr>
        <a:xfrm>
          <a:off x="3364992" y="2177"/>
          <a:ext cx="3785616" cy="10474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Engage</a:t>
          </a:r>
        </a:p>
      </dsp:txBody>
      <dsp:txXfrm>
        <a:off x="3416125" y="53310"/>
        <a:ext cx="3683350" cy="945199"/>
      </dsp:txXfrm>
    </dsp:sp>
    <dsp:sp modelId="{615FCB21-5143-4D09-B2C6-0564CB3A83B3}">
      <dsp:nvSpPr>
        <dsp:cNvPr id="0" name=""/>
        <dsp:cNvSpPr/>
      </dsp:nvSpPr>
      <dsp:spPr>
        <a:xfrm>
          <a:off x="3364992" y="1102016"/>
          <a:ext cx="3785616" cy="1047465"/>
        </a:xfrm>
        <a:prstGeom prst="roundRect">
          <a:avLst/>
        </a:prstGeom>
        <a:gradFill rotWithShape="0">
          <a:gsLst>
            <a:gs pos="0">
              <a:schemeClr val="accent2">
                <a:hueOff val="-2185134"/>
                <a:satOff val="-2592"/>
                <a:lumOff val="-1372"/>
                <a:alphaOff val="0"/>
                <a:shade val="51000"/>
                <a:satMod val="130000"/>
              </a:schemeClr>
            </a:gs>
            <a:gs pos="80000">
              <a:schemeClr val="accent2">
                <a:hueOff val="-2185134"/>
                <a:satOff val="-2592"/>
                <a:lumOff val="-1372"/>
                <a:alphaOff val="0"/>
                <a:shade val="93000"/>
                <a:satMod val="130000"/>
              </a:schemeClr>
            </a:gs>
            <a:gs pos="100000">
              <a:schemeClr val="accent2">
                <a:hueOff val="-2185134"/>
                <a:satOff val="-2592"/>
                <a:lumOff val="-1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Communicate</a:t>
          </a:r>
        </a:p>
      </dsp:txBody>
      <dsp:txXfrm>
        <a:off x="3416125" y="1153149"/>
        <a:ext cx="3683350" cy="945199"/>
      </dsp:txXfrm>
    </dsp:sp>
    <dsp:sp modelId="{6C8825B2-6AA2-4E93-9D30-A85256C3E08B}">
      <dsp:nvSpPr>
        <dsp:cNvPr id="0" name=""/>
        <dsp:cNvSpPr/>
      </dsp:nvSpPr>
      <dsp:spPr>
        <a:xfrm>
          <a:off x="3364992" y="2201855"/>
          <a:ext cx="3785616" cy="1047465"/>
        </a:xfrm>
        <a:prstGeom prst="roundRect">
          <a:avLst/>
        </a:prstGeom>
        <a:gradFill rotWithShape="0">
          <a:gsLst>
            <a:gs pos="0">
              <a:schemeClr val="accent2">
                <a:hueOff val="-4370269"/>
                <a:satOff val="-5184"/>
                <a:lumOff val="-2745"/>
                <a:alphaOff val="0"/>
                <a:shade val="51000"/>
                <a:satMod val="130000"/>
              </a:schemeClr>
            </a:gs>
            <a:gs pos="80000">
              <a:schemeClr val="accent2">
                <a:hueOff val="-4370269"/>
                <a:satOff val="-5184"/>
                <a:lumOff val="-2745"/>
                <a:alphaOff val="0"/>
                <a:shade val="93000"/>
                <a:satMod val="130000"/>
              </a:schemeClr>
            </a:gs>
            <a:gs pos="100000">
              <a:schemeClr val="accent2">
                <a:hueOff val="-4370269"/>
                <a:satOff val="-5184"/>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Represent</a:t>
          </a:r>
        </a:p>
      </dsp:txBody>
      <dsp:txXfrm>
        <a:off x="3416125" y="2252988"/>
        <a:ext cx="3683350" cy="945199"/>
      </dsp:txXfrm>
    </dsp:sp>
    <dsp:sp modelId="{14625E90-8276-47A1-822A-5A47395369B2}">
      <dsp:nvSpPr>
        <dsp:cNvPr id="0" name=""/>
        <dsp:cNvSpPr/>
      </dsp:nvSpPr>
      <dsp:spPr>
        <a:xfrm>
          <a:off x="3364992" y="3301694"/>
          <a:ext cx="3785616" cy="1047465"/>
        </a:xfrm>
        <a:prstGeom prst="roundRect">
          <a:avLst/>
        </a:prstGeom>
        <a:gradFill rotWithShape="0">
          <a:gsLst>
            <a:gs pos="0">
              <a:schemeClr val="accent2">
                <a:hueOff val="-6555403"/>
                <a:satOff val="-7776"/>
                <a:lumOff val="-4117"/>
                <a:alphaOff val="0"/>
                <a:shade val="51000"/>
                <a:satMod val="130000"/>
              </a:schemeClr>
            </a:gs>
            <a:gs pos="80000">
              <a:schemeClr val="accent2">
                <a:hueOff val="-6555403"/>
                <a:satOff val="-7776"/>
                <a:lumOff val="-4117"/>
                <a:alphaOff val="0"/>
                <a:shade val="93000"/>
                <a:satMod val="130000"/>
              </a:schemeClr>
            </a:gs>
            <a:gs pos="100000">
              <a:schemeClr val="accent2">
                <a:hueOff val="-6555403"/>
                <a:satOff val="-7776"/>
                <a:lumOff val="-41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a:t>Inform</a:t>
          </a:r>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8405B-6F66-42ED-8148-3D3EC0497790}">
      <dsp:nvSpPr>
        <dsp:cNvPr id="0" name=""/>
        <dsp:cNvSpPr/>
      </dsp:nvSpPr>
      <dsp:spPr>
        <a:xfrm>
          <a:off x="390178" y="767268"/>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83274-58CE-46B2-A9A2-150B141465D3}">
      <dsp:nvSpPr>
        <dsp:cNvPr id="0" name=""/>
        <dsp:cNvSpPr/>
      </dsp:nvSpPr>
      <dsp:spPr>
        <a:xfrm>
          <a:off x="624178" y="10012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EA9C64-E653-42CF-ACCE-EF2474946B56}">
      <dsp:nvSpPr>
        <dsp:cNvPr id="0" name=""/>
        <dsp:cNvSpPr/>
      </dsp:nvSpPr>
      <dsp:spPr>
        <a:xfrm>
          <a:off x="39178" y="2207269"/>
          <a:ext cx="1800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Facilitate participation in the local</a:t>
          </a:r>
        </a:p>
      </dsp:txBody>
      <dsp:txXfrm>
        <a:off x="39178" y="2207269"/>
        <a:ext cx="1800000" cy="945000"/>
      </dsp:txXfrm>
    </dsp:sp>
    <dsp:sp modelId="{90D8FB80-4163-40C1-A270-A5B9823CAEC4}">
      <dsp:nvSpPr>
        <dsp:cNvPr id="0" name=""/>
        <dsp:cNvSpPr/>
      </dsp:nvSpPr>
      <dsp:spPr>
        <a:xfrm>
          <a:off x="2505178" y="767268"/>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80516-887C-4CF5-BF3D-9CC997177BCD}">
      <dsp:nvSpPr>
        <dsp:cNvPr id="0" name=""/>
        <dsp:cNvSpPr/>
      </dsp:nvSpPr>
      <dsp:spPr>
        <a:xfrm>
          <a:off x="2739178" y="10012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6A5D889-8B03-433D-94F2-1274B8A69BDF}">
      <dsp:nvSpPr>
        <dsp:cNvPr id="0" name=""/>
        <dsp:cNvSpPr/>
      </dsp:nvSpPr>
      <dsp:spPr>
        <a:xfrm>
          <a:off x="2154178" y="2207269"/>
          <a:ext cx="18000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Link teachers to the ATA</a:t>
          </a:r>
        </a:p>
      </dsp:txBody>
      <dsp:txXfrm>
        <a:off x="2154178" y="2207269"/>
        <a:ext cx="1800000" cy="94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20956-D480-4E08-9499-DE96AA2CEEC6}">
      <dsp:nvSpPr>
        <dsp:cNvPr id="0" name=""/>
        <dsp:cNvSpPr/>
      </dsp:nvSpPr>
      <dsp:spPr>
        <a:xfrm>
          <a:off x="440" y="921966"/>
          <a:ext cx="1545873" cy="981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55BE5-8108-4EB2-8EE6-34380E5348E1}">
      <dsp:nvSpPr>
        <dsp:cNvPr id="0" name=""/>
        <dsp:cNvSpPr/>
      </dsp:nvSpPr>
      <dsp:spPr>
        <a:xfrm>
          <a:off x="172204" y="1085142"/>
          <a:ext cx="1545873" cy="981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defRPr cap="all"/>
          </a:pPr>
          <a:r>
            <a:rPr lang="en-US" sz="1300" kern="1200" dirty="0"/>
            <a:t>Ensure Teachers in your local hear information from the ATA </a:t>
          </a:r>
        </a:p>
      </dsp:txBody>
      <dsp:txXfrm>
        <a:off x="200955" y="1113893"/>
        <a:ext cx="1488371" cy="924127"/>
      </dsp:txXfrm>
    </dsp:sp>
    <dsp:sp modelId="{4BF93FFE-306B-4726-AA89-B4DEE766A407}">
      <dsp:nvSpPr>
        <dsp:cNvPr id="0" name=""/>
        <dsp:cNvSpPr/>
      </dsp:nvSpPr>
      <dsp:spPr>
        <a:xfrm>
          <a:off x="1889841" y="921966"/>
          <a:ext cx="1545873" cy="981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1574B-8919-49D2-9B9E-A4A92C92B24E}">
      <dsp:nvSpPr>
        <dsp:cNvPr id="0" name=""/>
        <dsp:cNvSpPr/>
      </dsp:nvSpPr>
      <dsp:spPr>
        <a:xfrm>
          <a:off x="2061605" y="1085142"/>
          <a:ext cx="1545873" cy="981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defRPr cap="all"/>
          </a:pPr>
          <a:r>
            <a:rPr lang="en-US" sz="1300" kern="1200" dirty="0"/>
            <a:t>Ensure The</a:t>
          </a:r>
          <a:r>
            <a:rPr lang="en-US" sz="1300" kern="1200" baseline="0" dirty="0"/>
            <a:t> </a:t>
          </a:r>
          <a:r>
            <a:rPr lang="en-US" sz="1300" kern="1200" baseline="0" dirty="0" err="1"/>
            <a:t>ata</a:t>
          </a:r>
          <a:r>
            <a:rPr lang="en-US" sz="1300" kern="1200" baseline="0" dirty="0"/>
            <a:t> hears from your teachers</a:t>
          </a:r>
          <a:endParaRPr lang="en-US" sz="1300" kern="1200" dirty="0"/>
        </a:p>
      </dsp:txBody>
      <dsp:txXfrm>
        <a:off x="2090356" y="1113893"/>
        <a:ext cx="1488371" cy="924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3E401-4673-4B95-B0F7-E213CDA5BF06}">
      <dsp:nvSpPr>
        <dsp:cNvPr id="0" name=""/>
        <dsp:cNvSpPr/>
      </dsp:nvSpPr>
      <dsp:spPr>
        <a:xfrm>
          <a:off x="0" y="607071"/>
          <a:ext cx="3472834" cy="1120746"/>
        </a:xfrm>
        <a:prstGeom prst="roundRect">
          <a:avLst>
            <a:gd name="adj" fmla="val 10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242E49-02F7-4AE5-925F-E79AC1BD45CA}">
      <dsp:nvSpPr>
        <dsp:cNvPr id="0" name=""/>
        <dsp:cNvSpPr/>
      </dsp:nvSpPr>
      <dsp:spPr>
        <a:xfrm>
          <a:off x="339025" y="859239"/>
          <a:ext cx="616410" cy="616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2BF4E3-07D0-4013-9AE7-250789E96A58}">
      <dsp:nvSpPr>
        <dsp:cNvPr id="0" name=""/>
        <dsp:cNvSpPr/>
      </dsp:nvSpPr>
      <dsp:spPr>
        <a:xfrm>
          <a:off x="1294462" y="607071"/>
          <a:ext cx="2178371" cy="112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12" tIns="118612" rIns="118612" bIns="118612" numCol="1" spcCol="1270" anchor="ctr" anchorCtr="0">
          <a:noAutofit/>
        </a:bodyPr>
        <a:lstStyle/>
        <a:p>
          <a:pPr marL="0" lvl="0" indent="0" algn="l" defTabSz="755650">
            <a:lnSpc>
              <a:spcPct val="100000"/>
            </a:lnSpc>
            <a:spcBef>
              <a:spcPct val="0"/>
            </a:spcBef>
            <a:spcAft>
              <a:spcPct val="35000"/>
            </a:spcAft>
            <a:buNone/>
          </a:pPr>
          <a:r>
            <a:rPr lang="en-US" sz="1700" kern="1200" dirty="0"/>
            <a:t>Represent the views of the teachers at local council meetings</a:t>
          </a:r>
        </a:p>
      </dsp:txBody>
      <dsp:txXfrm>
        <a:off x="1294462" y="607071"/>
        <a:ext cx="2178371" cy="1120746"/>
      </dsp:txXfrm>
    </dsp:sp>
    <dsp:sp modelId="{B756C6FE-A16D-4757-A96B-AE559230C784}">
      <dsp:nvSpPr>
        <dsp:cNvPr id="0" name=""/>
        <dsp:cNvSpPr/>
      </dsp:nvSpPr>
      <dsp:spPr>
        <a:xfrm>
          <a:off x="0" y="1972622"/>
          <a:ext cx="3472834" cy="1120746"/>
        </a:xfrm>
        <a:prstGeom prst="roundRect">
          <a:avLst>
            <a:gd name="adj" fmla="val 10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B83431C-B0C4-4663-BCC3-B1716E4ACF89}">
      <dsp:nvSpPr>
        <dsp:cNvPr id="0" name=""/>
        <dsp:cNvSpPr/>
      </dsp:nvSpPr>
      <dsp:spPr>
        <a:xfrm>
          <a:off x="339025" y="2260172"/>
          <a:ext cx="616410" cy="6164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505E91-80B0-4CDB-94FB-3622CB0E04B4}">
      <dsp:nvSpPr>
        <dsp:cNvPr id="0" name=""/>
        <dsp:cNvSpPr/>
      </dsp:nvSpPr>
      <dsp:spPr>
        <a:xfrm>
          <a:off x="1294462" y="2008004"/>
          <a:ext cx="2178371" cy="1120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12" tIns="118612" rIns="118612" bIns="118612" numCol="1" spcCol="1270" anchor="ctr" anchorCtr="0">
          <a:noAutofit/>
        </a:bodyPr>
        <a:lstStyle/>
        <a:p>
          <a:pPr marL="0" lvl="0" indent="0" algn="l" defTabSz="755650">
            <a:lnSpc>
              <a:spcPct val="100000"/>
            </a:lnSpc>
            <a:spcBef>
              <a:spcPct val="0"/>
            </a:spcBef>
            <a:spcAft>
              <a:spcPct val="35000"/>
            </a:spcAft>
            <a:buNone/>
          </a:pPr>
          <a:r>
            <a:rPr lang="en-US" sz="1700" kern="1200" dirty="0"/>
            <a:t>Represent the Local and the ATA at school staff meetings</a:t>
          </a:r>
        </a:p>
      </dsp:txBody>
      <dsp:txXfrm>
        <a:off x="1294462" y="2008004"/>
        <a:ext cx="2178371" cy="1120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35CC5-E956-4A4A-8419-D94485EFC9F5}">
      <dsp:nvSpPr>
        <dsp:cNvPr id="0" name=""/>
        <dsp:cNvSpPr/>
      </dsp:nvSpPr>
      <dsp:spPr>
        <a:xfrm>
          <a:off x="0" y="550967"/>
          <a:ext cx="3151885" cy="1017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BBB8A-7F1A-45D1-8213-1D578F6EFF99}">
      <dsp:nvSpPr>
        <dsp:cNvPr id="0" name=""/>
        <dsp:cNvSpPr/>
      </dsp:nvSpPr>
      <dsp:spPr>
        <a:xfrm>
          <a:off x="307694" y="779830"/>
          <a:ext cx="559443" cy="559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F203D8-A2BF-417F-894D-92EF76847263}">
      <dsp:nvSpPr>
        <dsp:cNvPr id="0" name=""/>
        <dsp:cNvSpPr/>
      </dsp:nvSpPr>
      <dsp:spPr>
        <a:xfrm>
          <a:off x="1174831" y="550967"/>
          <a:ext cx="1977053" cy="101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1" tIns="107651" rIns="107651" bIns="107651" numCol="1" spcCol="1270" anchor="ctr" anchorCtr="0">
          <a:noAutofit/>
        </a:bodyPr>
        <a:lstStyle/>
        <a:p>
          <a:pPr marL="0" lvl="0" indent="0" algn="l" defTabSz="755650">
            <a:lnSpc>
              <a:spcPct val="100000"/>
            </a:lnSpc>
            <a:spcBef>
              <a:spcPct val="0"/>
            </a:spcBef>
            <a:spcAft>
              <a:spcPct val="35000"/>
            </a:spcAft>
            <a:buNone/>
          </a:pPr>
          <a:r>
            <a:rPr lang="en-US" sz="1700" kern="1200"/>
            <a:t>Maintain an ATA resource library </a:t>
          </a:r>
        </a:p>
      </dsp:txBody>
      <dsp:txXfrm>
        <a:off x="1174831" y="550967"/>
        <a:ext cx="1977053" cy="1017170"/>
      </dsp:txXfrm>
    </dsp:sp>
    <dsp:sp modelId="{D146163C-8294-4A34-9733-CAE94D3B9C9D}">
      <dsp:nvSpPr>
        <dsp:cNvPr id="0" name=""/>
        <dsp:cNvSpPr/>
      </dsp:nvSpPr>
      <dsp:spPr>
        <a:xfrm>
          <a:off x="0" y="1822430"/>
          <a:ext cx="3151885" cy="1017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56DBE-9567-4994-BD0B-719D319E4175}">
      <dsp:nvSpPr>
        <dsp:cNvPr id="0" name=""/>
        <dsp:cNvSpPr/>
      </dsp:nvSpPr>
      <dsp:spPr>
        <a:xfrm>
          <a:off x="307694" y="2051293"/>
          <a:ext cx="559443" cy="559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2706ED-C983-447F-989C-E28B41337E07}">
      <dsp:nvSpPr>
        <dsp:cNvPr id="0" name=""/>
        <dsp:cNvSpPr/>
      </dsp:nvSpPr>
      <dsp:spPr>
        <a:xfrm>
          <a:off x="1174831" y="1822430"/>
          <a:ext cx="1977053" cy="101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51" tIns="107651" rIns="107651" bIns="107651" numCol="1" spcCol="1270" anchor="ctr" anchorCtr="0">
          <a:noAutofit/>
        </a:bodyPr>
        <a:lstStyle/>
        <a:p>
          <a:pPr marL="0" lvl="0" indent="0" algn="l" defTabSz="755650">
            <a:lnSpc>
              <a:spcPct val="100000"/>
            </a:lnSpc>
            <a:spcBef>
              <a:spcPct val="0"/>
            </a:spcBef>
            <a:spcAft>
              <a:spcPct val="35000"/>
            </a:spcAft>
            <a:buNone/>
          </a:pPr>
          <a:r>
            <a:rPr lang="en-US" sz="1700" kern="1200"/>
            <a:t>Distribute information to colleagues</a:t>
          </a:r>
        </a:p>
      </dsp:txBody>
      <dsp:txXfrm>
        <a:off x="1174831" y="1822430"/>
        <a:ext cx="1977053" cy="1017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50537-2768-4B50-A129-36C586ECB2DC}">
      <dsp:nvSpPr>
        <dsp:cNvPr id="0" name=""/>
        <dsp:cNvSpPr/>
      </dsp:nvSpPr>
      <dsp:spPr>
        <a:xfrm>
          <a:off x="210567" y="1399155"/>
          <a:ext cx="1356026" cy="1356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Teachers</a:t>
          </a:r>
          <a:endParaRPr lang="en-US" sz="1200" kern="1200" dirty="0"/>
        </a:p>
      </dsp:txBody>
      <dsp:txXfrm>
        <a:off x="409152" y="1597742"/>
        <a:ext cx="958856" cy="958860"/>
      </dsp:txXfrm>
    </dsp:sp>
    <dsp:sp modelId="{DD76ED8F-235F-480D-8504-C66B3D5300BB}">
      <dsp:nvSpPr>
        <dsp:cNvPr id="0" name=""/>
        <dsp:cNvSpPr/>
      </dsp:nvSpPr>
      <dsp:spPr>
        <a:xfrm>
          <a:off x="1731635" y="1759240"/>
          <a:ext cx="956684" cy="47867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51304" y="1878909"/>
        <a:ext cx="717346" cy="239339"/>
      </dsp:txXfrm>
    </dsp:sp>
    <dsp:sp modelId="{5523DCAC-AA2C-413B-ABC2-BFC66B1DE708}">
      <dsp:nvSpPr>
        <dsp:cNvPr id="0" name=""/>
        <dsp:cNvSpPr/>
      </dsp:nvSpPr>
      <dsp:spPr>
        <a:xfrm>
          <a:off x="2818985" y="1404812"/>
          <a:ext cx="1339619" cy="1339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kern="1200"/>
            <a:t>School </a:t>
          </a:r>
          <a:r>
            <a:rPr lang="en-US" sz="1200" kern="1200" spc="0" baseline="0"/>
            <a:t>Representative</a:t>
          </a:r>
          <a:endParaRPr lang="en-US" sz="1200" kern="1200" spc="0" baseline="0" dirty="0"/>
        </a:p>
      </dsp:txBody>
      <dsp:txXfrm>
        <a:off x="3015168" y="1600995"/>
        <a:ext cx="947253" cy="947253"/>
      </dsp:txXfrm>
    </dsp:sp>
    <dsp:sp modelId="{FEE2993C-6D11-402A-BF44-57B626ADB43D}">
      <dsp:nvSpPr>
        <dsp:cNvPr id="0" name=""/>
        <dsp:cNvSpPr/>
      </dsp:nvSpPr>
      <dsp:spPr>
        <a:xfrm rot="20077585">
          <a:off x="4293298" y="1214750"/>
          <a:ext cx="923784" cy="47867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12967" y="1334419"/>
        <a:ext cx="684446" cy="239339"/>
      </dsp:txXfrm>
    </dsp:sp>
    <dsp:sp modelId="{361D41D9-87AB-421C-8A5F-50E4C117AFF2}">
      <dsp:nvSpPr>
        <dsp:cNvPr id="0" name=""/>
        <dsp:cNvSpPr/>
      </dsp:nvSpPr>
      <dsp:spPr>
        <a:xfrm>
          <a:off x="5223492" y="283577"/>
          <a:ext cx="1340840" cy="1340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ATA Local</a:t>
          </a:r>
          <a:endParaRPr lang="en-US" sz="1200" kern="1200" dirty="0"/>
        </a:p>
      </dsp:txBody>
      <dsp:txXfrm>
        <a:off x="5419853" y="479936"/>
        <a:ext cx="948118" cy="948106"/>
      </dsp:txXfrm>
    </dsp:sp>
    <dsp:sp modelId="{7D146A58-5B80-4AC3-B1AA-0950CC49D0E8}">
      <dsp:nvSpPr>
        <dsp:cNvPr id="0" name=""/>
        <dsp:cNvSpPr/>
      </dsp:nvSpPr>
      <dsp:spPr>
        <a:xfrm rot="1396324">
          <a:off x="4279650" y="2174239"/>
          <a:ext cx="900731" cy="47867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399319" y="2293908"/>
        <a:ext cx="661393" cy="239339"/>
      </dsp:txXfrm>
    </dsp:sp>
    <dsp:sp modelId="{6CDC1091-4905-4874-93C7-D3C71EF9B642}">
      <dsp:nvSpPr>
        <dsp:cNvPr id="0" name=""/>
        <dsp:cNvSpPr/>
      </dsp:nvSpPr>
      <dsp:spPr>
        <a:xfrm>
          <a:off x="5246231" y="2544207"/>
          <a:ext cx="1344224" cy="13442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Provincial Association</a:t>
          </a:r>
          <a:endParaRPr lang="en-US" sz="1200" kern="1200" dirty="0"/>
        </a:p>
      </dsp:txBody>
      <dsp:txXfrm>
        <a:off x="5443088" y="2741064"/>
        <a:ext cx="950510" cy="9505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C43BA-EA0F-4058-AFAE-616808E4071C}" type="datetimeFigureOut">
              <a:rPr lang="en-CA" smtClean="0"/>
              <a:t>2023-10-18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AA5E5-2B32-4A32-B128-3797C683B686}" type="slidenum">
              <a:rPr lang="en-CA" smtClean="0"/>
              <a:t>‹#›</a:t>
            </a:fld>
            <a:endParaRPr lang="en-CA"/>
          </a:p>
        </p:txBody>
      </p:sp>
    </p:spTree>
    <p:extLst>
      <p:ext uri="{BB962C8B-B14F-4D97-AF65-F5344CB8AC3E}">
        <p14:creationId xmlns:p14="http://schemas.microsoft.com/office/powerpoint/2010/main" val="281642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036FF-011E-4D45-9E4B-7EA3BF4D272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26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13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90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415789"/>
            <a:ext cx="6912768" cy="4878997"/>
          </a:xfrm>
        </p:spPr>
        <p:txBody>
          <a:bodyPr/>
          <a:lstStyle/>
          <a:p>
            <a:pPr marL="178027" indent="-178027">
              <a:buFont typeface="Arial" panose="020B0604020202020204" pitchFamily="34" charset="0"/>
              <a:buChar char="•"/>
            </a:pPr>
            <a:r>
              <a:rPr lang="en-US" sz="1600" dirty="0"/>
              <a:t>The school representative is the key link between the provincial Association and its members. </a:t>
            </a:r>
          </a:p>
          <a:p>
            <a:pPr marL="178027" indent="-178027">
              <a:buFont typeface="Arial" panose="020B0604020202020204" pitchFamily="34" charset="0"/>
              <a:buChar char="•"/>
            </a:pPr>
            <a:r>
              <a:rPr lang="en-US" sz="1600" dirty="0"/>
              <a:t>Provincial Executive Council (PEC) and Association staff are keenly aware of the strength the Association has in its field-based representatives. </a:t>
            </a:r>
          </a:p>
          <a:p>
            <a:pPr marL="178027" indent="-178027">
              <a:buFont typeface="Arial" panose="020B0604020202020204" pitchFamily="34" charset="0"/>
              <a:buChar char="•"/>
            </a:pPr>
            <a:r>
              <a:rPr lang="en-US" sz="1600" dirty="0"/>
              <a:t>When you assume the role of school representative, you make programs work and you make the Association effective.</a:t>
            </a:r>
            <a:endParaRPr lang="en-CA" sz="1600" dirty="0"/>
          </a:p>
          <a:p>
            <a:pPr marL="178027" indent="-178027" fontAlgn="ctr">
              <a:buFont typeface="Arial" panose="020B0604020202020204" pitchFamily="34" charset="0"/>
              <a:buChar char="•"/>
            </a:pPr>
            <a:r>
              <a:rPr lang="en-US" sz="1600" dirty="0"/>
              <a:t>The Association asks that every local ensures that there is a named representative in each school. School representatives play a leadership role in ensuring effective communication and advocacy on behalf of the Association.</a:t>
            </a:r>
            <a:endParaRPr lang="en-CA" sz="1600" dirty="0"/>
          </a:p>
          <a:p>
            <a:pPr fontAlgn="ctr"/>
            <a:endParaRPr lang="en-CA" sz="1600" dirty="0"/>
          </a:p>
          <a:p>
            <a:pPr fontAlgn="ctr"/>
            <a:r>
              <a:rPr lang="en-US" sz="1600" dirty="0"/>
              <a:t>There are several responsibilities associated with being a school representative and they are illustrated in this visual:</a:t>
            </a:r>
          </a:p>
          <a:p>
            <a:pPr marL="181410" indent="-181410" fontAlgn="ctr">
              <a:buFont typeface="Arial" panose="020B0604020202020204" pitchFamily="34" charset="0"/>
              <a:buChar char="•"/>
            </a:pPr>
            <a:r>
              <a:rPr lang="en-US" sz="1600" dirty="0"/>
              <a:t>The SR is the link between teachers at the school and the ATA local.</a:t>
            </a:r>
          </a:p>
          <a:p>
            <a:pPr marL="181410" indent="-181410" fontAlgn="ctr">
              <a:buFont typeface="Arial" panose="020B0604020202020204" pitchFamily="34" charset="0"/>
              <a:buChar char="•"/>
            </a:pPr>
            <a:r>
              <a:rPr lang="en-US" sz="1600" dirty="0"/>
              <a:t>The ATA Local is also the link to the Provincial ATA.</a:t>
            </a:r>
          </a:p>
          <a:p>
            <a:pPr marL="181410" indent="-181410" fontAlgn="ctr">
              <a:buFont typeface="Arial" panose="020B0604020202020204" pitchFamily="34" charset="0"/>
              <a:buChar char="•"/>
            </a:pPr>
            <a:r>
              <a:rPr lang="en-US" sz="1600" dirty="0"/>
              <a:t>Communications and advocacy flow through these relationships.</a:t>
            </a:r>
            <a:endParaRPr lang="en-CA"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18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It is important that the communication not be</a:t>
            </a:r>
            <a:r>
              <a:rPr lang="en-US" baseline="0" dirty="0"/>
              <a:t> “broadcast only” (i.e. from the provincial ATA to the locals, through to the schools).</a:t>
            </a:r>
          </a:p>
          <a:p>
            <a:pPr marL="178027" indent="-178027">
              <a:buFont typeface="Arial" panose="020B0604020202020204" pitchFamily="34" charset="0"/>
              <a:buChar char="•"/>
            </a:pPr>
            <a:r>
              <a:rPr lang="en-US" baseline="0" dirty="0"/>
              <a:t>As a school representative, it is important to listen to colleagues and bring their issues and questions forward to local ATA meetings.</a:t>
            </a:r>
            <a:endParaRPr lang="en-CA" baseline="0" dirty="0"/>
          </a:p>
          <a:p>
            <a:pPr marL="178027" indent="-178027">
              <a:buFont typeface="Arial" panose="020B0604020202020204" pitchFamily="34" charset="0"/>
              <a:buChar char="•"/>
            </a:pPr>
            <a:r>
              <a:rPr lang="en-US" baseline="0" dirty="0"/>
              <a:t>It is also important to let teachers know when important local meeting and activities occur, and encourage involvement.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14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It is important that the communication not be</a:t>
            </a:r>
            <a:r>
              <a:rPr lang="en-US" baseline="0" dirty="0"/>
              <a:t> “broadcast only” (i.e. from the provincial ATA to the locals, through to the schools).</a:t>
            </a:r>
          </a:p>
          <a:p>
            <a:pPr marL="178027" indent="-178027">
              <a:buFont typeface="Arial" panose="020B0604020202020204" pitchFamily="34" charset="0"/>
              <a:buChar char="•"/>
            </a:pPr>
            <a:r>
              <a:rPr lang="en-US" baseline="0" dirty="0"/>
              <a:t>As a school representative, it is important to listen to colleagues and bring their issues and questions forward to local ATA meetings.</a:t>
            </a:r>
            <a:endParaRPr lang="en-CA" baseline="0" dirty="0"/>
          </a:p>
          <a:p>
            <a:pPr marL="178027" indent="-178027">
              <a:buFont typeface="Arial" panose="020B0604020202020204" pitchFamily="34" charset="0"/>
              <a:buChar char="•"/>
            </a:pPr>
            <a:r>
              <a:rPr lang="en-US" baseline="0" dirty="0"/>
              <a:t>It is also important to let teachers know when important local meeting and activities occur, and encourage involvement.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11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As a SR,</a:t>
            </a:r>
            <a:r>
              <a:rPr lang="en-US" baseline="0" dirty="0"/>
              <a:t> you will receive a school mailing once per month that contains a variety of materials including conference flyers, new information monographs, etc.</a:t>
            </a:r>
          </a:p>
          <a:p>
            <a:pPr marL="178027" indent="-178027">
              <a:buFont typeface="Arial" panose="020B0604020202020204" pitchFamily="34" charset="0"/>
              <a:buChar char="•"/>
            </a:pPr>
            <a:r>
              <a:rPr lang="en-US" baseline="0" dirty="0"/>
              <a:t>There are a variety of ways these materials can be made visible in your staff room area.</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86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717550"/>
            <a:ext cx="4808537" cy="3605213"/>
          </a:xfrm>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As the SR, you are also responsible for distributing Association materials delivered to your school. </a:t>
            </a:r>
          </a:p>
          <a:p>
            <a:pPr marL="178027" indent="-178027">
              <a:buFont typeface="Arial" panose="020B0604020202020204" pitchFamily="34" charset="0"/>
              <a:buChar char="•"/>
            </a:pPr>
            <a:r>
              <a:rPr lang="en-US" dirty="0"/>
              <a:t>Receiving</a:t>
            </a:r>
            <a:r>
              <a:rPr lang="en-US" baseline="0" dirty="0"/>
              <a:t> Association publications is a benefit of membership, so it is important that </a:t>
            </a:r>
            <a:r>
              <a:rPr lang="en-US" dirty="0"/>
              <a:t>materials are distributed</a:t>
            </a:r>
            <a:r>
              <a:rPr lang="en-US" baseline="0" dirty="0"/>
              <a:t> as soon as possible (time-sensitive materials may also be present).</a:t>
            </a:r>
          </a:p>
          <a:p>
            <a:pPr marL="178027" indent="-178027">
              <a:buFont typeface="Arial" panose="020B0604020202020204" pitchFamily="34" charset="0"/>
              <a:buChar char="•"/>
            </a:pPr>
            <a:r>
              <a:rPr lang="en-US" baseline="0" dirty="0"/>
              <a:t>If you wish to adjust the number of publications you receive, please consult the SR handbook</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7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It is important that the communication not be</a:t>
            </a:r>
            <a:r>
              <a:rPr lang="en-US" baseline="0" dirty="0"/>
              <a:t> “broadcast only” (i.e. from the provincial ATA to the locals, through to the schools).</a:t>
            </a:r>
          </a:p>
          <a:p>
            <a:pPr marL="178027" indent="-178027">
              <a:buFont typeface="Arial" panose="020B0604020202020204" pitchFamily="34" charset="0"/>
              <a:buChar char="•"/>
            </a:pPr>
            <a:r>
              <a:rPr lang="en-US" baseline="0" dirty="0"/>
              <a:t>As a school representative, it is important to listen to colleagues and bring their issues and questions forward to local ATA meetings.</a:t>
            </a:r>
            <a:endParaRPr lang="en-CA" baseline="0" dirty="0"/>
          </a:p>
          <a:p>
            <a:pPr marL="178027" indent="-178027">
              <a:buFont typeface="Arial" panose="020B0604020202020204" pitchFamily="34" charset="0"/>
              <a:buChar char="•"/>
            </a:pPr>
            <a:r>
              <a:rPr lang="en-US" baseline="0" dirty="0"/>
              <a:t>It is also important to let teachers know when important local meeting and activities occur, and encourage involvement.</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36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CA" dirty="0"/>
              <a:t>In the SR toolkit, there is a yearly calendar that outlines some of the tasks that are typical during a school year.</a:t>
            </a:r>
          </a:p>
          <a:p>
            <a:pPr marL="178027" indent="-178027">
              <a:buFont typeface="Arial" panose="020B0604020202020204" pitchFamily="34" charset="0"/>
              <a:buChar char="•"/>
            </a:pPr>
            <a:r>
              <a:rPr lang="en-CA" dirty="0"/>
              <a:t>Additional learning modules and the SR toolkit describe these tasks in greater detail.</a:t>
            </a:r>
          </a:p>
          <a:p>
            <a:endParaRPr lang="en-US" dirty="0"/>
          </a:p>
          <a:p>
            <a:r>
              <a:rPr lang="en-CA" dirty="0"/>
              <a:t>**Note: Provide time for participants to view the yearly calendar and add their own ideas.</a:t>
            </a: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06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717550"/>
            <a:ext cx="6408737" cy="3605213"/>
          </a:xfrm>
        </p:spPr>
      </p:sp>
      <p:sp>
        <p:nvSpPr>
          <p:cNvPr id="3" name="Notes Placeholder 2"/>
          <p:cNvSpPr>
            <a:spLocks noGrp="1"/>
          </p:cNvSpPr>
          <p:nvPr>
            <p:ph type="body" idx="1"/>
          </p:nvPr>
        </p:nvSpPr>
        <p:spPr/>
        <p:txBody>
          <a:bodyPr/>
          <a:lstStyle/>
          <a:p>
            <a:r>
              <a:rPr lang="en-CA" dirty="0"/>
              <a:t>You will also:</a:t>
            </a:r>
          </a:p>
          <a:p>
            <a:pPr marL="181410" indent="-181410">
              <a:buFont typeface="Arial" panose="020B0604020202020204" pitchFamily="34" charset="0"/>
              <a:buChar char="•"/>
            </a:pPr>
            <a:r>
              <a:rPr lang="en-US" dirty="0"/>
              <a:t>Direct colleagues to relevant resources and support when they are in need of advice.</a:t>
            </a:r>
            <a:endParaRPr lang="en-CA" dirty="0"/>
          </a:p>
          <a:p>
            <a:pPr marL="181410" indent="-181410">
              <a:buFont typeface="Arial" panose="020B0604020202020204" pitchFamily="34" charset="0"/>
              <a:buChar char="•"/>
            </a:pPr>
            <a:r>
              <a:rPr lang="en-US" dirty="0"/>
              <a:t>Work with your school principal to access appropriate time on the staff meeting agenda for Association information and discussion.</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06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12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things that SRs must </a:t>
            </a:r>
            <a:r>
              <a:rPr lang="en-US" u="sng" dirty="0"/>
              <a:t>not</a:t>
            </a:r>
            <a:r>
              <a:rPr lang="en-US" dirty="0"/>
              <a:t> become involved in, such as:</a:t>
            </a:r>
          </a:p>
          <a:p>
            <a:pPr marL="181410" indent="-181410">
              <a:lnSpc>
                <a:spcPct val="110000"/>
              </a:lnSpc>
              <a:spcBef>
                <a:spcPts val="24"/>
              </a:spcBef>
              <a:buFont typeface="Arial" panose="020B0604020202020204" pitchFamily="34" charset="0"/>
              <a:buChar char="•"/>
            </a:pPr>
            <a:r>
              <a:rPr lang="en-US" dirty="0"/>
              <a:t>Representing colleagues in disciplinary or evaluation meetings </a:t>
            </a:r>
          </a:p>
          <a:p>
            <a:pPr marL="181410" indent="-181410">
              <a:lnSpc>
                <a:spcPct val="110000"/>
              </a:lnSpc>
              <a:spcBef>
                <a:spcPts val="24"/>
              </a:spcBef>
              <a:buFont typeface="Arial" panose="020B0604020202020204" pitchFamily="34" charset="0"/>
              <a:buChar char="•"/>
            </a:pPr>
            <a:r>
              <a:rPr lang="en-US" dirty="0"/>
              <a:t>Providing legal advice on employment matters.</a:t>
            </a:r>
          </a:p>
          <a:p>
            <a:pPr marL="181410" indent="-181410">
              <a:lnSpc>
                <a:spcPct val="110000"/>
              </a:lnSpc>
              <a:spcBef>
                <a:spcPts val="24"/>
              </a:spcBef>
              <a:buFont typeface="Arial" panose="020B0604020202020204" pitchFamily="34" charset="0"/>
              <a:buChar char="•"/>
            </a:pPr>
            <a:r>
              <a:rPr lang="en-US" dirty="0"/>
              <a:t>Interpreting the local collective agreement.</a:t>
            </a:r>
          </a:p>
          <a:p>
            <a:pPr marL="181410" indent="-181410">
              <a:lnSpc>
                <a:spcPct val="110000"/>
              </a:lnSpc>
              <a:spcBef>
                <a:spcPts val="24"/>
              </a:spcBef>
              <a:buFont typeface="Arial" panose="020B0604020202020204" pitchFamily="34" charset="0"/>
              <a:buChar char="•"/>
            </a:pPr>
            <a:r>
              <a:rPr lang="en-US" dirty="0"/>
              <a:t>Advising colleagues on matters which can potentially result in a violation of the code of professional conduct.</a:t>
            </a:r>
            <a:endParaRPr lang="en-CA" dirty="0"/>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483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things that SRs must </a:t>
            </a:r>
            <a:r>
              <a:rPr lang="en-US" u="sng" dirty="0"/>
              <a:t>not</a:t>
            </a:r>
            <a:r>
              <a:rPr lang="en-US" dirty="0"/>
              <a:t> become involved in, such as:</a:t>
            </a:r>
          </a:p>
          <a:p>
            <a:pPr marL="181410" indent="-181410">
              <a:lnSpc>
                <a:spcPct val="110000"/>
              </a:lnSpc>
              <a:spcBef>
                <a:spcPts val="24"/>
              </a:spcBef>
              <a:buFont typeface="Arial" panose="020B0604020202020204" pitchFamily="34" charset="0"/>
              <a:buChar char="•"/>
            </a:pPr>
            <a:r>
              <a:rPr lang="en-US" dirty="0"/>
              <a:t>Representing colleagues in disciplinary or evaluation meetings </a:t>
            </a:r>
          </a:p>
          <a:p>
            <a:pPr marL="181410" indent="-181410">
              <a:lnSpc>
                <a:spcPct val="110000"/>
              </a:lnSpc>
              <a:spcBef>
                <a:spcPts val="24"/>
              </a:spcBef>
              <a:buFont typeface="Arial" panose="020B0604020202020204" pitchFamily="34" charset="0"/>
              <a:buChar char="•"/>
            </a:pPr>
            <a:r>
              <a:rPr lang="en-US" dirty="0"/>
              <a:t>Providing legal advice on employment matters.</a:t>
            </a:r>
          </a:p>
          <a:p>
            <a:pPr marL="181410" indent="-181410">
              <a:lnSpc>
                <a:spcPct val="110000"/>
              </a:lnSpc>
              <a:spcBef>
                <a:spcPts val="24"/>
              </a:spcBef>
              <a:buFont typeface="Arial" panose="020B0604020202020204" pitchFamily="34" charset="0"/>
              <a:buChar char="•"/>
            </a:pPr>
            <a:r>
              <a:rPr lang="en-US" dirty="0"/>
              <a:t>Interpreting the local collective agreement.</a:t>
            </a:r>
          </a:p>
          <a:p>
            <a:pPr marL="181410" indent="-181410">
              <a:lnSpc>
                <a:spcPct val="110000"/>
              </a:lnSpc>
              <a:spcBef>
                <a:spcPts val="24"/>
              </a:spcBef>
              <a:buFont typeface="Arial" panose="020B0604020202020204" pitchFamily="34" charset="0"/>
              <a:buChar char="•"/>
            </a:pPr>
            <a:r>
              <a:rPr lang="en-US" dirty="0"/>
              <a:t>Advising colleagues on matters which can potentially result in a violation of the code of professional conduct.</a:t>
            </a:r>
            <a:endParaRPr lang="en-CA" dirty="0"/>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141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things that SRs must </a:t>
            </a:r>
            <a:r>
              <a:rPr lang="en-US" u="sng" dirty="0"/>
              <a:t>not</a:t>
            </a:r>
            <a:r>
              <a:rPr lang="en-US" dirty="0"/>
              <a:t> become involved in, such as:</a:t>
            </a:r>
          </a:p>
          <a:p>
            <a:pPr marL="181410" indent="-181410">
              <a:lnSpc>
                <a:spcPct val="110000"/>
              </a:lnSpc>
              <a:spcBef>
                <a:spcPts val="24"/>
              </a:spcBef>
              <a:buFont typeface="Arial" panose="020B0604020202020204" pitchFamily="34" charset="0"/>
              <a:buChar char="•"/>
            </a:pPr>
            <a:r>
              <a:rPr lang="en-US" dirty="0"/>
              <a:t>Representing colleagues in disciplinary or evaluation meetings </a:t>
            </a:r>
          </a:p>
          <a:p>
            <a:pPr marL="181410" indent="-181410">
              <a:lnSpc>
                <a:spcPct val="110000"/>
              </a:lnSpc>
              <a:spcBef>
                <a:spcPts val="24"/>
              </a:spcBef>
              <a:buFont typeface="Arial" panose="020B0604020202020204" pitchFamily="34" charset="0"/>
              <a:buChar char="•"/>
            </a:pPr>
            <a:r>
              <a:rPr lang="en-US" dirty="0"/>
              <a:t>Providing legal advice on employment matters.</a:t>
            </a:r>
          </a:p>
          <a:p>
            <a:pPr marL="181410" indent="-181410">
              <a:lnSpc>
                <a:spcPct val="110000"/>
              </a:lnSpc>
              <a:spcBef>
                <a:spcPts val="24"/>
              </a:spcBef>
              <a:buFont typeface="Arial" panose="020B0604020202020204" pitchFamily="34" charset="0"/>
              <a:buChar char="•"/>
            </a:pPr>
            <a:r>
              <a:rPr lang="en-US" dirty="0"/>
              <a:t>Interpreting the local collective agreement.</a:t>
            </a:r>
          </a:p>
          <a:p>
            <a:pPr marL="181410" indent="-181410">
              <a:lnSpc>
                <a:spcPct val="110000"/>
              </a:lnSpc>
              <a:spcBef>
                <a:spcPts val="24"/>
              </a:spcBef>
              <a:buFont typeface="Arial" panose="020B0604020202020204" pitchFamily="34" charset="0"/>
              <a:buChar char="•"/>
            </a:pPr>
            <a:r>
              <a:rPr lang="en-US" dirty="0"/>
              <a:t>Advising colleagues on matters which can potentially result in a violation of the code of professional conduct.</a:t>
            </a:r>
            <a:endParaRPr lang="en-CA" dirty="0"/>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849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things that SRs must </a:t>
            </a:r>
            <a:r>
              <a:rPr lang="en-US" u="sng" dirty="0"/>
              <a:t>not</a:t>
            </a:r>
            <a:r>
              <a:rPr lang="en-US" dirty="0"/>
              <a:t> become involved in, such as:</a:t>
            </a:r>
          </a:p>
          <a:p>
            <a:pPr marL="181410" indent="-181410">
              <a:lnSpc>
                <a:spcPct val="110000"/>
              </a:lnSpc>
              <a:spcBef>
                <a:spcPts val="24"/>
              </a:spcBef>
              <a:buFont typeface="Arial" panose="020B0604020202020204" pitchFamily="34" charset="0"/>
              <a:buChar char="•"/>
            </a:pPr>
            <a:r>
              <a:rPr lang="en-US" dirty="0"/>
              <a:t>Representing colleagues in disciplinary or evaluation meetings </a:t>
            </a:r>
          </a:p>
          <a:p>
            <a:pPr marL="181410" indent="-181410">
              <a:lnSpc>
                <a:spcPct val="110000"/>
              </a:lnSpc>
              <a:spcBef>
                <a:spcPts val="24"/>
              </a:spcBef>
              <a:buFont typeface="Arial" panose="020B0604020202020204" pitchFamily="34" charset="0"/>
              <a:buChar char="•"/>
            </a:pPr>
            <a:r>
              <a:rPr lang="en-US" dirty="0"/>
              <a:t>Providing legal advice on employment matters.</a:t>
            </a:r>
          </a:p>
          <a:p>
            <a:pPr marL="181410" indent="-181410">
              <a:lnSpc>
                <a:spcPct val="110000"/>
              </a:lnSpc>
              <a:spcBef>
                <a:spcPts val="24"/>
              </a:spcBef>
              <a:buFont typeface="Arial" panose="020B0604020202020204" pitchFamily="34" charset="0"/>
              <a:buChar char="•"/>
            </a:pPr>
            <a:r>
              <a:rPr lang="en-US" dirty="0"/>
              <a:t>Interpreting the local collective agreement.</a:t>
            </a:r>
          </a:p>
          <a:p>
            <a:pPr marL="181410" indent="-181410">
              <a:lnSpc>
                <a:spcPct val="110000"/>
              </a:lnSpc>
              <a:spcBef>
                <a:spcPts val="24"/>
              </a:spcBef>
              <a:buFont typeface="Arial" panose="020B0604020202020204" pitchFamily="34" charset="0"/>
              <a:buChar char="•"/>
            </a:pPr>
            <a:r>
              <a:rPr lang="en-US" dirty="0"/>
              <a:t>Advising colleagues on matters which can potentially result in a violation of the code of professional conduct.</a:t>
            </a:r>
            <a:endParaRPr lang="en-CA" dirty="0"/>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794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CA" dirty="0"/>
              <a:t>Acting in areas where you are not authorized may expose you to legal action or charges under the Code of Professional Conduct. </a:t>
            </a:r>
          </a:p>
          <a:p>
            <a:pPr marL="178027" indent="-178027">
              <a:buFont typeface="Arial" panose="020B0604020202020204" pitchFamily="34" charset="0"/>
              <a:buChar char="•"/>
            </a:pPr>
            <a:r>
              <a:rPr lang="en-CA" dirty="0"/>
              <a:t>Your actions as school representative need not and should not put you at risk with your employer or your colleagues. </a:t>
            </a:r>
          </a:p>
          <a:p>
            <a:pPr marL="178027" indent="-178027">
              <a:buFont typeface="Arial" panose="020B0604020202020204" pitchFamily="34" charset="0"/>
              <a:buChar char="•"/>
            </a:pPr>
            <a:r>
              <a:rPr lang="en-CA" dirty="0"/>
              <a:t>If you have questions, call the Association for help.</a:t>
            </a:r>
          </a:p>
          <a:p>
            <a:r>
              <a:rPr lang="en-CA" dirty="0"/>
              <a:t> </a:t>
            </a:r>
          </a:p>
          <a:p>
            <a:r>
              <a:rPr lang="en-CA" dirty="0"/>
              <a:t>A list of contact numbers can be found in the SR Toolkit, on the ATA website and in the ATA Member’s Handbook.</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433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CA" dirty="0"/>
              <a:t>Acting in areas where you are not authorized may expose you to legal action or charges under the Code of Professional Conduct. </a:t>
            </a:r>
          </a:p>
          <a:p>
            <a:pPr marL="178027" indent="-178027">
              <a:buFont typeface="Arial" panose="020B0604020202020204" pitchFamily="34" charset="0"/>
              <a:buChar char="•"/>
            </a:pPr>
            <a:r>
              <a:rPr lang="en-CA" dirty="0"/>
              <a:t>Your actions as school representative need not and should not put you at risk with your employer or your colleagues. </a:t>
            </a:r>
          </a:p>
          <a:p>
            <a:pPr marL="178027" indent="-178027">
              <a:buFont typeface="Arial" panose="020B0604020202020204" pitchFamily="34" charset="0"/>
              <a:buChar char="•"/>
            </a:pPr>
            <a:r>
              <a:rPr lang="en-CA" dirty="0"/>
              <a:t>If you have questions, call the Association for help.</a:t>
            </a:r>
          </a:p>
          <a:p>
            <a:r>
              <a:rPr lang="en-CA" dirty="0"/>
              <a:t> </a:t>
            </a:r>
          </a:p>
          <a:p>
            <a:r>
              <a:rPr lang="en-CA" dirty="0"/>
              <a:t>A list of contact numbers can be found in the SR Toolkit, on the ATA website and in the ATA Member’s Handbook.</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106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15790"/>
            <a:ext cx="6552728" cy="4624898"/>
          </a:xfrm>
        </p:spPr>
        <p:txBody>
          <a:bodyPr/>
          <a:lstStyle/>
          <a:p>
            <a:pPr marL="178027" indent="-178027">
              <a:buFont typeface="Arial" panose="020B0604020202020204" pitchFamily="34" charset="0"/>
              <a:buChar char="•"/>
            </a:pPr>
            <a:r>
              <a:rPr lang="en-US" sz="1800" dirty="0"/>
              <a:t>School</a:t>
            </a:r>
            <a:r>
              <a:rPr lang="en-US" sz="1800" baseline="0" dirty="0"/>
              <a:t> Representatives have a</a:t>
            </a:r>
            <a:r>
              <a:rPr lang="en-US" sz="1800" dirty="0"/>
              <a:t> dedicated</a:t>
            </a:r>
            <a:r>
              <a:rPr lang="en-US" sz="1800" baseline="0" dirty="0"/>
              <a:t> online space where key information, templates and tools can be found.</a:t>
            </a:r>
          </a:p>
          <a:p>
            <a:pPr marL="178027" indent="-178027">
              <a:buFont typeface="Arial" panose="020B0604020202020204" pitchFamily="34" charset="0"/>
              <a:buChar char="•"/>
            </a:pPr>
            <a:r>
              <a:rPr lang="en-US" sz="1800" baseline="0" dirty="0"/>
              <a:t>Each school has access to the digital School Representative Toolkit to assist school representatives in understanding and engaging in their role. </a:t>
            </a:r>
          </a:p>
          <a:p>
            <a:pPr marL="178027" indent="-178027">
              <a:buFont typeface="Arial" panose="020B0604020202020204" pitchFamily="34" charset="0"/>
              <a:buChar char="•"/>
            </a:pPr>
            <a:r>
              <a:rPr lang="en-US" sz="1800" baseline="0" dirty="0"/>
              <a:t>This information is also available online on the School Representative Collaboration site</a:t>
            </a:r>
            <a:r>
              <a:rPr lang="en-US" sz="1800" dirty="0"/>
              <a:t> at https://collaboration.teachers.ab.ca/sr</a:t>
            </a:r>
            <a:endParaRPr lang="en-US" sz="1800" baseline="0" dirty="0"/>
          </a:p>
          <a:p>
            <a:pPr marL="178027" indent="-178027">
              <a:buFont typeface="Arial" panose="020B0604020202020204" pitchFamily="34" charset="0"/>
              <a:buChar char="•"/>
            </a:pPr>
            <a:r>
              <a:rPr lang="en-US" sz="1800" baseline="0" dirty="0"/>
              <a:t>As materials in the toolkit are updated or developed, information in the toolkit can be replaced. </a:t>
            </a:r>
          </a:p>
          <a:p>
            <a:pPr marL="178027" indent="-178027">
              <a:buFont typeface="Arial" panose="020B0604020202020204" pitchFamily="34" charset="0"/>
              <a:buChar char="•"/>
            </a:pPr>
            <a:r>
              <a:rPr lang="en-US" sz="1800" baseline="0" dirty="0"/>
              <a:t>If your school has a physical binder, it should be passed onto new school representatives and stay at the school.</a:t>
            </a:r>
          </a:p>
          <a:p>
            <a:pPr marL="178027" indent="-178027">
              <a:buFont typeface="Arial" panose="020B0604020202020204" pitchFamily="34" charset="0"/>
              <a:buChar char="•"/>
            </a:pPr>
            <a:r>
              <a:rPr lang="en-US" sz="1800" baseline="0" dirty="0"/>
              <a:t>New school representatives should be given the URL to the SR online</a:t>
            </a:r>
            <a:r>
              <a:rPr lang="en-US" sz="1800" dirty="0"/>
              <a:t> space so they can access existing and new materials.</a:t>
            </a:r>
            <a:endParaRPr lang="en-US" sz="1800" baseline="0" dirty="0"/>
          </a:p>
          <a:p>
            <a:pPr marL="178027" indent="-178027">
              <a:buFont typeface="Arial" panose="020B0604020202020204" pitchFamily="34" charset="0"/>
              <a:buChar char="•"/>
            </a:pPr>
            <a:r>
              <a:rPr lang="en-US" sz="1800" baseline="0" dirty="0"/>
              <a:t>School Representatives will need an ATA login to access this site.</a:t>
            </a:r>
            <a:endParaRPr lang="en-CA"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30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001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832" y="4415790"/>
            <a:ext cx="6552728" cy="4183380"/>
          </a:xfrm>
        </p:spPr>
        <p:txBody>
          <a:bodyPr/>
          <a:lstStyle/>
          <a:p>
            <a:pPr marL="178027" indent="-178027">
              <a:buFont typeface="Arial" panose="020B0604020202020204" pitchFamily="34" charset="0"/>
              <a:buChar char="•"/>
            </a:pPr>
            <a:r>
              <a:rPr lang="en-US" sz="2000" dirty="0"/>
              <a:t>One important role you will have as a school representative is to encourage all members to create an online account</a:t>
            </a:r>
            <a:r>
              <a:rPr lang="en-US" sz="2000" baseline="0" dirty="0"/>
              <a:t> and update it as information changes. </a:t>
            </a:r>
          </a:p>
          <a:p>
            <a:pPr marL="178027" indent="-178027">
              <a:buFont typeface="Arial" panose="020B0604020202020204" pitchFamily="34" charset="0"/>
              <a:buChar char="•"/>
            </a:pPr>
            <a:r>
              <a:rPr lang="en-US" sz="2000" baseline="0" dirty="0"/>
              <a:t>This helps us to stay in contact with our members and it is also necessary in order to access services such as the ATA Library and a complimentary specialist council membership. </a:t>
            </a:r>
          </a:p>
          <a:p>
            <a:pPr marL="178027" indent="-178027">
              <a:buFont typeface="Arial" panose="020B0604020202020204" pitchFamily="34" charset="0"/>
              <a:buChar char="•"/>
            </a:pPr>
            <a:r>
              <a:rPr lang="en-US" sz="2000" baseline="0" dirty="0"/>
              <a:t>To set up a new account or to update information, members should go to the ATA website – www.teachers.ab.ca </a:t>
            </a:r>
          </a:p>
          <a:p>
            <a:pPr marL="178027" indent="-178027">
              <a:buFont typeface="Arial" panose="020B0604020202020204" pitchFamily="34" charset="0"/>
              <a:buChar char="•"/>
            </a:pPr>
            <a:r>
              <a:rPr lang="en-US" sz="2000" baseline="0" dirty="0"/>
              <a:t>Click the Login button on the top right of the toolbar. </a:t>
            </a:r>
          </a:p>
          <a:p>
            <a:pPr marL="178027" indent="-178027">
              <a:buFont typeface="Arial" panose="020B0604020202020204" pitchFamily="34" charset="0"/>
              <a:buChar char="•"/>
            </a:pPr>
            <a:r>
              <a:rPr lang="en-US" sz="2000" dirty="0"/>
              <a:t>If you have any difficulties logging in, please contact the ATA’s IT Help Desk at 1-800-232-7208.</a:t>
            </a:r>
            <a:endParaRPr lang="en-CA"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18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6B6C6B"/>
                </a:solidFill>
                <a:latin typeface="Helvetica Neue"/>
              </a:rPr>
              <a:t>The Members Only area of the Association website is restricted and not accessible to the public. Given the Members Only area houses vital tools, services and information, there are many reasons for ATA members to get an online ATA account, and to keep it updated. Here are six great ones:</a:t>
            </a:r>
            <a:br>
              <a:rPr lang="en-US" dirty="0"/>
            </a:b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59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01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761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976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10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938C6-10D1-4D01-9058-4036D8F9F70E}"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22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91D1-47B1-4257-B126-7F97CDD21F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dirty="0"/>
          </a:p>
        </p:txBody>
      </p:sp>
      <p:sp>
        <p:nvSpPr>
          <p:cNvPr id="3" name="Slide Number Placeholder 2">
            <a:extLst>
              <a:ext uri="{FF2B5EF4-FFF2-40B4-BE49-F238E27FC236}">
                <a16:creationId xmlns:a16="http://schemas.microsoft.com/office/drawing/2014/main" id="{A13E42C5-EAC7-4874-ADC9-7AE5EA5CEB5D}"/>
              </a:ext>
            </a:extLst>
          </p:cNvPr>
          <p:cNvSpPr>
            <a:spLocks noGrp="1"/>
          </p:cNvSpPr>
          <p:nvPr>
            <p:ph type="sldNum" sz="quarter" idx="10"/>
          </p:nvPr>
        </p:nvSpPr>
        <p:spPr/>
        <p:txBody>
          <a:bodyPr/>
          <a:lstStyle/>
          <a:p>
            <a:fld id="{FB46825A-5BBC-4DA0-8EAA-FC3E63ED483E}" type="slidenum">
              <a:rPr lang="en-CA" smtClean="0"/>
              <a:pPr/>
              <a:t>‹#›</a:t>
            </a:fld>
            <a:endParaRPr lang="en-CA" dirty="0"/>
          </a:p>
        </p:txBody>
      </p:sp>
    </p:spTree>
    <p:extLst>
      <p:ext uri="{BB962C8B-B14F-4D97-AF65-F5344CB8AC3E}">
        <p14:creationId xmlns:p14="http://schemas.microsoft.com/office/powerpoint/2010/main" val="147752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302422"/>
            <a:ext cx="7872875"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295467" y="1274638"/>
            <a:ext cx="7872875" cy="2954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295467" y="4869160"/>
            <a:ext cx="7872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94837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03446" y="1196752"/>
            <a:ext cx="9985109" cy="1084982"/>
          </a:xfrm>
        </p:spPr>
        <p:txBody>
          <a:bodyPr/>
          <a:lstStyle/>
          <a:p>
            <a:r>
              <a:rPr lang="en-US"/>
              <a:t>Click to edit Master title style</a:t>
            </a:r>
            <a:endParaRPr lang="en-CA" dirty="0"/>
          </a:p>
        </p:txBody>
      </p:sp>
      <p:sp>
        <p:nvSpPr>
          <p:cNvPr id="3" name="Vertical Text Placeholder 2"/>
          <p:cNvSpPr>
            <a:spLocks noGrp="1"/>
          </p:cNvSpPr>
          <p:nvPr>
            <p:ph type="body" orient="vert" idx="1"/>
          </p:nvPr>
        </p:nvSpPr>
        <p:spPr>
          <a:xfrm>
            <a:off x="1103446" y="2464297"/>
            <a:ext cx="9985109" cy="29089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295367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2277" y="1340769"/>
            <a:ext cx="2592288" cy="4104456"/>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295468" y="1340769"/>
            <a:ext cx="7104789" cy="4104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155476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03445" y="1700808"/>
            <a:ext cx="9889099" cy="3312368"/>
          </a:xfrm>
        </p:spPr>
        <p:txBody>
          <a:bodyPr>
            <a:normAutofit/>
          </a:bodyPr>
          <a:lstStyle>
            <a:lvl1pPr marL="0" indent="0">
              <a:lnSpc>
                <a:spcPct val="100000"/>
              </a:lnSpc>
              <a:buFontTx/>
              <a:buNone/>
              <a:defRPr sz="5400" baseline="0">
                <a:solidFill>
                  <a:schemeClr val="bg1"/>
                </a:solidFill>
              </a:defRPr>
            </a:lvl1pPr>
          </a:lstStyle>
          <a:p>
            <a:pPr lvl="0"/>
            <a:r>
              <a:rPr lang="en-US" dirty="0"/>
              <a:t>Click to Add Title</a:t>
            </a:r>
            <a:endParaRPr lang="en-CA" dirty="0"/>
          </a:p>
        </p:txBody>
      </p:sp>
    </p:spTree>
    <p:extLst>
      <p:ext uri="{BB962C8B-B14F-4D97-AF65-F5344CB8AC3E}">
        <p14:creationId xmlns:p14="http://schemas.microsoft.com/office/powerpoint/2010/main" val="123201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177131" cy="1084982"/>
          </a:xfrm>
        </p:spPr>
        <p:txBody>
          <a:bodyPr>
            <a:normAutofit/>
          </a:bodyPr>
          <a:lstStyle>
            <a:lvl1pPr algn="l">
              <a:defRPr sz="420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103445" y="2464297"/>
            <a:ext cx="10177131" cy="2692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lvl1pPr>
              <a:defRPr sz="1200">
                <a:solidFill>
                  <a:schemeClr val="bg1">
                    <a:lumMod val="75000"/>
                  </a:schemeClr>
                </a:solidFill>
              </a:defRPr>
            </a:lvl1pPr>
          </a:lstStyle>
          <a:p>
            <a:fld id="{FB46825A-5BBC-4DA0-8EAA-FC3E63ED483E}" type="slidenum">
              <a:rPr lang="en-CA" smtClean="0"/>
              <a:pPr/>
              <a:t>‹#›</a:t>
            </a:fld>
            <a:endParaRPr lang="en-CA" dirty="0"/>
          </a:p>
        </p:txBody>
      </p:sp>
    </p:spTree>
    <p:extLst>
      <p:ext uri="{BB962C8B-B14F-4D97-AF65-F5344CB8AC3E}">
        <p14:creationId xmlns:p14="http://schemas.microsoft.com/office/powerpoint/2010/main" val="170176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253149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241675" cy="1084982"/>
          </a:xfrm>
        </p:spPr>
        <p:txBody>
          <a:bodyPr/>
          <a:lstStyle/>
          <a:p>
            <a:r>
              <a:rPr lang="en-US"/>
              <a:t>Click to edit Master title style</a:t>
            </a:r>
            <a:endParaRPr lang="en-CA"/>
          </a:p>
        </p:txBody>
      </p:sp>
      <p:sp>
        <p:nvSpPr>
          <p:cNvPr id="3" name="Content Placeholder 2"/>
          <p:cNvSpPr>
            <a:spLocks noGrp="1"/>
          </p:cNvSpPr>
          <p:nvPr>
            <p:ph sz="half" idx="1"/>
          </p:nvPr>
        </p:nvSpPr>
        <p:spPr>
          <a:xfrm>
            <a:off x="1103445" y="2420888"/>
            <a:ext cx="4992555"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403414" y="2420888"/>
            <a:ext cx="4973173"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54060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3446" y="1196752"/>
            <a:ext cx="9985109" cy="1084982"/>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103445" y="2507928"/>
            <a:ext cx="48930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445" y="3284985"/>
            <a:ext cx="4893072" cy="22322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7" y="2507928"/>
            <a:ext cx="4895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3284985"/>
            <a:ext cx="4895188" cy="2232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195623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478955" cy="1084982"/>
          </a:xfrm>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426845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99277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03445" y="1700808"/>
            <a:ext cx="9889099" cy="3312368"/>
          </a:xfrm>
        </p:spPr>
        <p:txBody>
          <a:bodyPr>
            <a:normAutofit/>
          </a:bodyPr>
          <a:lstStyle>
            <a:lvl1pPr marL="0" indent="0">
              <a:lnSpc>
                <a:spcPct val="100000"/>
              </a:lnSpc>
              <a:buFontTx/>
              <a:buNone/>
              <a:defRPr sz="5400" baseline="0">
                <a:solidFill>
                  <a:schemeClr val="bg1"/>
                </a:solidFill>
              </a:defRPr>
            </a:lvl1pPr>
          </a:lstStyle>
          <a:p>
            <a:pPr lvl="0"/>
            <a:r>
              <a:rPr lang="en-US" dirty="0"/>
              <a:t>Click to Add Title</a:t>
            </a:r>
            <a:endParaRPr lang="en-CA" dirty="0"/>
          </a:p>
        </p:txBody>
      </p:sp>
    </p:spTree>
    <p:extLst>
      <p:ext uri="{BB962C8B-B14F-4D97-AF65-F5344CB8AC3E}">
        <p14:creationId xmlns:p14="http://schemas.microsoft.com/office/powerpoint/2010/main" val="6320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412776"/>
            <a:ext cx="4011084" cy="936104"/>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4766733" y="1412777"/>
            <a:ext cx="6815667"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2420889"/>
            <a:ext cx="4011084"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270976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302422"/>
            <a:ext cx="7872875"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295467" y="1274638"/>
            <a:ext cx="7872875" cy="2954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295467" y="4869160"/>
            <a:ext cx="78728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86670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03446" y="1196752"/>
            <a:ext cx="9985109" cy="1084982"/>
          </a:xfrm>
        </p:spPr>
        <p:txBody>
          <a:bodyPr/>
          <a:lstStyle/>
          <a:p>
            <a:r>
              <a:rPr lang="en-US"/>
              <a:t>Click to edit Master title style</a:t>
            </a:r>
            <a:endParaRPr lang="en-CA" dirty="0"/>
          </a:p>
        </p:txBody>
      </p:sp>
      <p:sp>
        <p:nvSpPr>
          <p:cNvPr id="3" name="Vertical Text Placeholder 2"/>
          <p:cNvSpPr>
            <a:spLocks noGrp="1"/>
          </p:cNvSpPr>
          <p:nvPr>
            <p:ph type="body" orient="vert" idx="1"/>
          </p:nvPr>
        </p:nvSpPr>
        <p:spPr>
          <a:xfrm>
            <a:off x="1103446" y="2464297"/>
            <a:ext cx="9985109" cy="290891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43714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2277" y="1340769"/>
            <a:ext cx="2592288" cy="4104456"/>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295468" y="1340769"/>
            <a:ext cx="7104789" cy="410445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295451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12192000" cy="781050"/>
          </a:xfrm>
        </p:spPr>
        <p:txBody>
          <a:bodyPr/>
          <a:lstStyle>
            <a:lvl1pPr algn="ctr">
              <a:defRPr sz="3300" b="0"/>
            </a:lvl1pPr>
          </a:lstStyle>
          <a:p>
            <a:r>
              <a:rPr lang="en-CA"/>
              <a:t>Click to edit Master title style</a:t>
            </a:r>
          </a:p>
        </p:txBody>
      </p:sp>
      <p:sp>
        <p:nvSpPr>
          <p:cNvPr id="11267" name="Rectangle 3"/>
          <p:cNvSpPr>
            <a:spLocks noGrp="1" noChangeArrowheads="1"/>
          </p:cNvSpPr>
          <p:nvPr>
            <p:ph type="subTitle" idx="1"/>
          </p:nvPr>
        </p:nvSpPr>
        <p:spPr>
          <a:xfrm>
            <a:off x="0" y="4546600"/>
            <a:ext cx="12192000" cy="787400"/>
          </a:xfrm>
        </p:spPr>
        <p:txBody>
          <a:bodyPr/>
          <a:lstStyle>
            <a:lvl1pPr marL="0" indent="0" algn="ctr">
              <a:buFontTx/>
              <a:buNone/>
              <a:defRPr/>
            </a:lvl1pPr>
          </a:lstStyle>
          <a:p>
            <a:r>
              <a:rPr lang="en-CA"/>
              <a:t>Click to edit Master subtitle style</a:t>
            </a:r>
          </a:p>
        </p:txBody>
      </p:sp>
      <p:sp>
        <p:nvSpPr>
          <p:cNvPr id="4" name="Rectangle 4"/>
          <p:cNvSpPr>
            <a:spLocks noGrp="1" noChangeArrowheads="1"/>
          </p:cNvSpPr>
          <p:nvPr>
            <p:ph type="dt" sz="half" idx="10"/>
          </p:nvPr>
        </p:nvSpPr>
        <p:spPr>
          <a:xfrm>
            <a:off x="0" y="6613528"/>
            <a:ext cx="2844800" cy="168275"/>
          </a:xfrm>
        </p:spPr>
        <p:txBody>
          <a:bodyPr/>
          <a:lstStyle>
            <a:lvl1pPr>
              <a:defRPr>
                <a:latin typeface="+mn-lt"/>
              </a:defRPr>
            </a:lvl1pPr>
          </a:lstStyle>
          <a:p>
            <a:pPr>
              <a:defRPr/>
            </a:pPr>
            <a:endParaRPr lang="en-CA"/>
          </a:p>
        </p:txBody>
      </p:sp>
      <p:sp>
        <p:nvSpPr>
          <p:cNvPr id="5" name="Rectangle 5"/>
          <p:cNvSpPr>
            <a:spLocks noGrp="1" noChangeArrowheads="1"/>
          </p:cNvSpPr>
          <p:nvPr>
            <p:ph type="ftr" sz="quarter" idx="11"/>
          </p:nvPr>
        </p:nvSpPr>
        <p:spPr/>
        <p:txBody>
          <a:bodyPr/>
          <a:lstStyle>
            <a:lvl1pPr>
              <a:defRPr>
                <a:latin typeface="+mn-lt"/>
              </a:defRPr>
            </a:lvl1pPr>
          </a:lstStyle>
          <a:p>
            <a:pPr>
              <a:defRPr/>
            </a:pPr>
            <a:endParaRPr lang="en-CA"/>
          </a:p>
        </p:txBody>
      </p:sp>
      <p:sp>
        <p:nvSpPr>
          <p:cNvPr id="6" name="Rectangle 6"/>
          <p:cNvSpPr>
            <a:spLocks noGrp="1" noChangeArrowheads="1"/>
          </p:cNvSpPr>
          <p:nvPr>
            <p:ph type="sldNum" sz="quarter" idx="12"/>
          </p:nvPr>
        </p:nvSpPr>
        <p:spPr>
          <a:xfrm>
            <a:off x="9347200" y="6613528"/>
            <a:ext cx="2844800" cy="168275"/>
          </a:xfrm>
        </p:spPr>
        <p:txBody>
          <a:bodyPr/>
          <a:lstStyle>
            <a:lvl1pPr>
              <a:defRPr smtClean="0">
                <a:latin typeface="Arial" panose="020B0604020202020204" pitchFamily="34" charset="0"/>
              </a:defRPr>
            </a:lvl1pPr>
          </a:lstStyle>
          <a:p>
            <a:pPr>
              <a:defRPr/>
            </a:pPr>
            <a:fld id="{C9A70C97-6F24-43F2-8C6E-D2153CC9FF01}" type="slidenum">
              <a:rPr lang="en-CA" altLang="en-US"/>
              <a:pPr>
                <a:defRPr/>
              </a:pPr>
              <a:t>‹#›</a:t>
            </a:fld>
            <a:endParaRPr lang="en-CA" altLang="en-US"/>
          </a:p>
        </p:txBody>
      </p:sp>
    </p:spTree>
    <p:extLst>
      <p:ext uri="{BB962C8B-B14F-4D97-AF65-F5344CB8AC3E}">
        <p14:creationId xmlns:p14="http://schemas.microsoft.com/office/powerpoint/2010/main" val="7617745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177131" cy="1084982"/>
          </a:xfrm>
        </p:spPr>
        <p:txBody>
          <a:bodyPr>
            <a:normAutofit/>
          </a:bodyPr>
          <a:lstStyle>
            <a:lvl1pPr algn="l">
              <a:defRPr sz="420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1103445" y="2464297"/>
            <a:ext cx="10177131" cy="269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lvl1pPr>
              <a:defRPr sz="1200">
                <a:solidFill>
                  <a:schemeClr val="bg1">
                    <a:lumMod val="75000"/>
                  </a:schemeClr>
                </a:solidFill>
              </a:defRPr>
            </a:lvl1pPr>
          </a:lstStyle>
          <a:p>
            <a:fld id="{FB46825A-5BBC-4DA0-8EAA-FC3E63ED483E}" type="slidenum">
              <a:rPr lang="en-CA" smtClean="0"/>
              <a:pPr/>
              <a:t>‹#›</a:t>
            </a:fld>
            <a:endParaRPr lang="en-CA" dirty="0"/>
          </a:p>
        </p:txBody>
      </p:sp>
    </p:spTree>
    <p:extLst>
      <p:ext uri="{BB962C8B-B14F-4D97-AF65-F5344CB8AC3E}">
        <p14:creationId xmlns:p14="http://schemas.microsoft.com/office/powerpoint/2010/main" val="361426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182572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241675" cy="1084982"/>
          </a:xfrm>
        </p:spPr>
        <p:txBody>
          <a:bodyPr/>
          <a:lstStyle/>
          <a:p>
            <a:r>
              <a:rPr lang="en-US"/>
              <a:t>Click to edit Master title style</a:t>
            </a:r>
            <a:endParaRPr lang="en-CA"/>
          </a:p>
        </p:txBody>
      </p:sp>
      <p:sp>
        <p:nvSpPr>
          <p:cNvPr id="3" name="Content Placeholder 2"/>
          <p:cNvSpPr>
            <a:spLocks noGrp="1"/>
          </p:cNvSpPr>
          <p:nvPr>
            <p:ph sz="half" idx="1"/>
          </p:nvPr>
        </p:nvSpPr>
        <p:spPr>
          <a:xfrm>
            <a:off x="1103445" y="2420888"/>
            <a:ext cx="4992555"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403414" y="2420888"/>
            <a:ext cx="4973173" cy="3196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30129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3446" y="1196752"/>
            <a:ext cx="9985109" cy="1084982"/>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1103445" y="2507928"/>
            <a:ext cx="48930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445" y="3284985"/>
            <a:ext cx="4893072" cy="22322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93367" y="2507928"/>
            <a:ext cx="4895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284985"/>
            <a:ext cx="4895188" cy="2232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3758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3445" y="1196752"/>
            <a:ext cx="10478955" cy="1084982"/>
          </a:xfrm>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21520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186347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393" y="1412776"/>
            <a:ext cx="4011084" cy="936104"/>
          </a:xfrm>
        </p:spPr>
        <p:txBody>
          <a:bodyPr anchor="b"/>
          <a:lstStyle>
            <a:lvl1pPr algn="l">
              <a:defRPr sz="2000" b="1"/>
            </a:lvl1pPr>
          </a:lstStyle>
          <a:p>
            <a:r>
              <a:rPr lang="en-US"/>
              <a:t>Click to edit Master title style</a:t>
            </a:r>
            <a:endParaRPr lang="en-CA" dirty="0"/>
          </a:p>
        </p:txBody>
      </p:sp>
      <p:sp>
        <p:nvSpPr>
          <p:cNvPr id="3" name="Content Placeholder 2"/>
          <p:cNvSpPr>
            <a:spLocks noGrp="1"/>
          </p:cNvSpPr>
          <p:nvPr>
            <p:ph idx="1"/>
          </p:nvPr>
        </p:nvSpPr>
        <p:spPr>
          <a:xfrm>
            <a:off x="4766733" y="1412777"/>
            <a:ext cx="6815667"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2420889"/>
            <a:ext cx="4011084"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B46825A-5BBC-4DA0-8EAA-FC3E63ED483E}" type="slidenum">
              <a:rPr lang="en-CA" smtClean="0"/>
              <a:t>‹#›</a:t>
            </a:fld>
            <a:endParaRPr lang="en-CA"/>
          </a:p>
        </p:txBody>
      </p:sp>
    </p:spTree>
    <p:extLst>
      <p:ext uri="{BB962C8B-B14F-4D97-AF65-F5344CB8AC3E}">
        <p14:creationId xmlns:p14="http://schemas.microsoft.com/office/powerpoint/2010/main" val="156591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96752"/>
            <a:ext cx="10972800" cy="1084982"/>
          </a:xfrm>
          <a:prstGeom prst="rect">
            <a:avLst/>
          </a:prstGeom>
        </p:spPr>
        <p:txBody>
          <a:bodyPr vert="horz" lIns="91440" tIns="45720" rIns="91440" bIns="45720" rtlCol="0" anchor="ctr">
            <a:normAutofit/>
          </a:bodyPr>
          <a:lstStyle/>
          <a:p>
            <a:endParaRPr lang="en-CA" dirty="0"/>
          </a:p>
        </p:txBody>
      </p:sp>
      <p:sp>
        <p:nvSpPr>
          <p:cNvPr id="3" name="Text Placeholder 2"/>
          <p:cNvSpPr>
            <a:spLocks noGrp="1"/>
          </p:cNvSpPr>
          <p:nvPr>
            <p:ph type="body" idx="1"/>
          </p:nvPr>
        </p:nvSpPr>
        <p:spPr>
          <a:xfrm>
            <a:off x="609600" y="2464297"/>
            <a:ext cx="10972800" cy="2692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609600" y="6381329"/>
            <a:ext cx="1212619" cy="365125"/>
          </a:xfrm>
          <a:prstGeom prst="rect">
            <a:avLst/>
          </a:prstGeom>
        </p:spPr>
        <p:txBody>
          <a:bodyPr vert="horz" lIns="91440" tIns="45720" rIns="91440" bIns="45720" rtlCol="0" anchor="ctr"/>
          <a:lstStyle>
            <a:lvl1pPr algn="l">
              <a:defRPr sz="1200">
                <a:solidFill>
                  <a:schemeClr val="bg1">
                    <a:lumMod val="75000"/>
                  </a:schemeClr>
                </a:solidFill>
                <a:latin typeface="Arial" panose="020B0604020202020204" pitchFamily="34" charset="0"/>
                <a:cs typeface="Arial" panose="020B0604020202020204" pitchFamily="34" charset="0"/>
              </a:defRPr>
            </a:lvl1pPr>
          </a:lstStyle>
          <a:p>
            <a:fld id="{FB46825A-5BBC-4DA0-8EAA-FC3E63ED483E}" type="slidenum">
              <a:rPr lang="en-CA" smtClean="0"/>
              <a:pPr/>
              <a:t>‹#›</a:t>
            </a:fld>
            <a:endParaRPr lang="en-CA" dirty="0"/>
          </a:p>
        </p:txBody>
      </p:sp>
    </p:spTree>
    <p:extLst>
      <p:ext uri="{BB962C8B-B14F-4D97-AF65-F5344CB8AC3E}">
        <p14:creationId xmlns:p14="http://schemas.microsoft.com/office/powerpoint/2010/main" val="3794861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96752"/>
            <a:ext cx="10972800" cy="1084982"/>
          </a:xfrm>
          <a:prstGeom prst="rect">
            <a:avLst/>
          </a:prstGeom>
        </p:spPr>
        <p:txBody>
          <a:bodyPr vert="horz" lIns="91440" tIns="45720" rIns="91440" bIns="45720" rtlCol="0" anchor="ctr">
            <a:normAutofit/>
          </a:bodyPr>
          <a:lstStyle/>
          <a:p>
            <a:endParaRPr lang="en-CA" dirty="0"/>
          </a:p>
        </p:txBody>
      </p:sp>
      <p:sp>
        <p:nvSpPr>
          <p:cNvPr id="3" name="Text Placeholder 2"/>
          <p:cNvSpPr>
            <a:spLocks noGrp="1"/>
          </p:cNvSpPr>
          <p:nvPr>
            <p:ph type="body" idx="1"/>
          </p:nvPr>
        </p:nvSpPr>
        <p:spPr>
          <a:xfrm>
            <a:off x="609600" y="2464297"/>
            <a:ext cx="10972800" cy="26928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629015" y="6237313"/>
            <a:ext cx="1212619" cy="365125"/>
          </a:xfrm>
          <a:prstGeom prst="rect">
            <a:avLst/>
          </a:prstGeom>
        </p:spPr>
        <p:txBody>
          <a:bodyPr vert="horz" lIns="91440" tIns="45720" rIns="91440" bIns="45720" rtlCol="0" anchor="ctr"/>
          <a:lstStyle>
            <a:lvl1pPr algn="l">
              <a:defRPr sz="1200">
                <a:solidFill>
                  <a:schemeClr val="bg1">
                    <a:lumMod val="75000"/>
                  </a:schemeClr>
                </a:solidFill>
                <a:latin typeface="Arial" panose="020B0604020202020204" pitchFamily="34" charset="0"/>
                <a:cs typeface="Arial" panose="020B0604020202020204" pitchFamily="34" charset="0"/>
              </a:defRPr>
            </a:lvl1pPr>
          </a:lstStyle>
          <a:p>
            <a:fld id="{FB46825A-5BBC-4DA0-8EAA-FC3E63ED483E}" type="slidenum">
              <a:rPr lang="en-CA" smtClean="0"/>
              <a:pPr/>
              <a:t>‹#›</a:t>
            </a:fld>
            <a:endParaRPr lang="en-CA" dirty="0"/>
          </a:p>
        </p:txBody>
      </p:sp>
    </p:spTree>
    <p:extLst>
      <p:ext uri="{BB962C8B-B14F-4D97-AF65-F5344CB8AC3E}">
        <p14:creationId xmlns:p14="http://schemas.microsoft.com/office/powerpoint/2010/main" val="4881253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teachers.ab.ca/Publications/ATA%20News/Volume%2050%202015-16/Number-13/Pages/Province-establishes.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teachers.ab.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tel:403-265-2672"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tel:1-800-232-7208" TargetMode="External"/><Relationship Id="rId5" Type="http://schemas.openxmlformats.org/officeDocument/2006/relationships/hyperlink" Target="tel:780-447-9400" TargetMode="External"/><Relationship Id="rId4" Type="http://schemas.openxmlformats.org/officeDocument/2006/relationships/hyperlink" Target="tel:1-800-332-128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E20F52-23F2-2C10-7BC7-E42667AB4EEB}"/>
              </a:ext>
            </a:extLst>
          </p:cNvPr>
          <p:cNvSpPr txBox="1"/>
          <p:nvPr/>
        </p:nvSpPr>
        <p:spPr>
          <a:xfrm>
            <a:off x="3440832" y="1340769"/>
            <a:ext cx="5310336" cy="1200329"/>
          </a:xfrm>
          <a:prstGeom prst="rect">
            <a:avLst/>
          </a:prstGeom>
          <a:noFill/>
        </p:spPr>
        <p:txBody>
          <a:bodyPr wrap="square">
            <a:spAutoFit/>
          </a:bodyPr>
          <a:lstStyle/>
          <a:p>
            <a:pPr algn="ctr">
              <a:spcAft>
                <a:spcPts val="1500"/>
              </a:spcAft>
            </a:pPr>
            <a:r>
              <a:rPr lang="en-US" sz="3600" dirty="0">
                <a:solidFill>
                  <a:prstClr val="black"/>
                </a:solidFill>
                <a:latin typeface="Calibri"/>
              </a:rPr>
              <a:t>School Representative Program</a:t>
            </a:r>
          </a:p>
        </p:txBody>
      </p:sp>
      <p:sp>
        <p:nvSpPr>
          <p:cNvPr id="7" name="TextBox 6">
            <a:extLst>
              <a:ext uri="{FF2B5EF4-FFF2-40B4-BE49-F238E27FC236}">
                <a16:creationId xmlns:a16="http://schemas.microsoft.com/office/drawing/2014/main" id="{B25DEE9A-FD5D-6E88-F49C-883B431ECB7C}"/>
              </a:ext>
            </a:extLst>
          </p:cNvPr>
          <p:cNvSpPr txBox="1"/>
          <p:nvPr/>
        </p:nvSpPr>
        <p:spPr>
          <a:xfrm>
            <a:off x="2135560" y="4086072"/>
            <a:ext cx="4923420" cy="461665"/>
          </a:xfrm>
          <a:prstGeom prst="rect">
            <a:avLst/>
          </a:prstGeom>
          <a:noFill/>
        </p:spPr>
        <p:txBody>
          <a:bodyPr wrap="square" rtlCol="0">
            <a:spAutoFit/>
          </a:bodyPr>
          <a:lstStyle/>
          <a:p>
            <a:r>
              <a:rPr lang="en-US" sz="2400" dirty="0">
                <a:solidFill>
                  <a:prstClr val="black"/>
                </a:solidFill>
                <a:latin typeface="Calibri"/>
              </a:rPr>
              <a:t>Or what the heck did I sign up for…</a:t>
            </a:r>
            <a:endParaRPr lang="en-CA" sz="2400" dirty="0">
              <a:solidFill>
                <a:prstClr val="black"/>
              </a:solidFill>
              <a:latin typeface="Calibri"/>
            </a:endParaRPr>
          </a:p>
        </p:txBody>
      </p:sp>
      <p:pic>
        <p:nvPicPr>
          <p:cNvPr id="8" name="Picture 7">
            <a:extLst>
              <a:ext uri="{FF2B5EF4-FFF2-40B4-BE49-F238E27FC236}">
                <a16:creationId xmlns:a16="http://schemas.microsoft.com/office/drawing/2014/main" id="{87BCBD03-43C8-5220-19D0-B1E6F5FB49AE}"/>
              </a:ext>
            </a:extLst>
          </p:cNvPr>
          <p:cNvPicPr>
            <a:picLocks noChangeAspect="1"/>
          </p:cNvPicPr>
          <p:nvPr/>
        </p:nvPicPr>
        <p:blipFill>
          <a:blip r:embed="rId3"/>
          <a:stretch>
            <a:fillRect/>
          </a:stretch>
        </p:blipFill>
        <p:spPr>
          <a:xfrm>
            <a:off x="7248128" y="2394794"/>
            <a:ext cx="2081572" cy="3382555"/>
          </a:xfrm>
          <a:prstGeom prst="rect">
            <a:avLst/>
          </a:prstGeom>
        </p:spPr>
      </p:pic>
    </p:spTree>
    <p:extLst>
      <p:ext uri="{BB962C8B-B14F-4D97-AF65-F5344CB8AC3E}">
        <p14:creationId xmlns:p14="http://schemas.microsoft.com/office/powerpoint/2010/main" val="4176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397F0-C8D8-2508-A6FE-47F82F945176}"/>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lnSpc>
                <a:spcPct val="90000"/>
              </a:lnSpc>
            </a:pPr>
            <a:r>
              <a:rPr lang="en-US" sz="5600" kern="1200">
                <a:solidFill>
                  <a:srgbClr val="FFFFFF"/>
                </a:solidFill>
                <a:latin typeface="+mj-lt"/>
                <a:ea typeface="+mj-ea"/>
                <a:cs typeface="+mj-cs"/>
              </a:rPr>
              <a:t>Reasons to get your Online ATA Account</a:t>
            </a:r>
            <a:br>
              <a:rPr lang="en-US" sz="5600" kern="1200">
                <a:solidFill>
                  <a:srgbClr val="FFFFFF"/>
                </a:solidFill>
                <a:latin typeface="+mj-lt"/>
                <a:ea typeface="+mj-ea"/>
                <a:cs typeface="+mj-cs"/>
              </a:rPr>
            </a:br>
            <a:endParaRPr lang="en-US" sz="5600" kern="1200">
              <a:solidFill>
                <a:srgbClr val="FFFFFF"/>
              </a:solidFill>
              <a:latin typeface="+mj-lt"/>
              <a:ea typeface="+mj-ea"/>
              <a:cs typeface="+mj-cs"/>
            </a:endParaRPr>
          </a:p>
        </p:txBody>
      </p:sp>
      <p:cxnSp>
        <p:nvCxnSpPr>
          <p:cNvPr id="11275" name="Straight Connector 1127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1266" name="Picture 2" descr="The Number Six,&quot; Number Songs by StoryBots | Netflix Jr - YouTube">
            <a:extLst>
              <a:ext uri="{FF2B5EF4-FFF2-40B4-BE49-F238E27FC236}">
                <a16:creationId xmlns:a16="http://schemas.microsoft.com/office/drawing/2014/main" id="{CE317713-EAF6-2007-9860-2DE12E0A5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45" r="17785"/>
          <a:stretch/>
        </p:blipFill>
        <p:spPr bwMode="auto">
          <a:xfrm>
            <a:off x="6182250" y="1598246"/>
            <a:ext cx="5273483" cy="4719754"/>
          </a:xfrm>
          <a:prstGeom prst="rect">
            <a:avLst/>
          </a:prstGeom>
          <a:noFill/>
          <a:extLst>
            <a:ext uri="{909E8E84-426E-40DD-AFC4-6F175D3DCCD1}">
              <a14:hiddenFill xmlns:a14="http://schemas.microsoft.com/office/drawing/2010/main">
                <a:solidFill>
                  <a:srgbClr val="FFFFFF"/>
                </a:solidFill>
              </a14:hiddenFill>
            </a:ext>
          </a:extLst>
        </p:spPr>
      </p:pic>
      <p:grpSp>
        <p:nvGrpSpPr>
          <p:cNvPr id="11277" name="Group 11276">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127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127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40845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9" name="Rectangle 3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3CA182-36E5-930D-053A-84E49649EF39}"/>
              </a:ext>
            </a:extLst>
          </p:cNvPr>
          <p:cNvSpPr>
            <a:spLocks noGrp="1"/>
          </p:cNvSpPr>
          <p:nvPr>
            <p:ph type="title"/>
          </p:nvPr>
        </p:nvSpPr>
        <p:spPr>
          <a:xfrm>
            <a:off x="761803" y="350196"/>
            <a:ext cx="4646904" cy="1624520"/>
          </a:xfrm>
        </p:spPr>
        <p:txBody>
          <a:bodyPr anchor="ctr">
            <a:normAutofit/>
          </a:bodyPr>
          <a:lstStyle/>
          <a:p>
            <a:r>
              <a:rPr lang="en-US" sz="4000" b="1"/>
              <a:t>Get Bargaining Updates</a:t>
            </a:r>
            <a:endParaRPr lang="en-CA" sz="4000"/>
          </a:p>
        </p:txBody>
      </p:sp>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761802" y="2743200"/>
            <a:ext cx="4646905" cy="3613149"/>
          </a:xfrm>
        </p:spPr>
        <p:txBody>
          <a:bodyPr anchor="ctr">
            <a:normAutofit/>
          </a:bodyPr>
          <a:lstStyle/>
          <a:p>
            <a:pPr marL="0" indent="0">
              <a:buNone/>
            </a:pPr>
            <a:br>
              <a:rPr lang="en-US" sz="2000" b="1"/>
            </a:br>
            <a:r>
              <a:rPr lang="en-US" sz="2000"/>
              <a:t>When the bargaining of collective agreements is imminent or underway, regular updates and other information critical to keeping you informed of developments will be posted in the Members Only section of the Association website.</a:t>
            </a:r>
            <a:endParaRPr lang="en-CA" sz="2000"/>
          </a:p>
        </p:txBody>
      </p:sp>
      <p:pic>
        <p:nvPicPr>
          <p:cNvPr id="9" name="Picture 8">
            <a:extLst>
              <a:ext uri="{FF2B5EF4-FFF2-40B4-BE49-F238E27FC236}">
                <a16:creationId xmlns:a16="http://schemas.microsoft.com/office/drawing/2014/main" id="{2B02CE49-F43E-4916-A644-EE2FE276566D}"/>
              </a:ext>
            </a:extLst>
          </p:cNvPr>
          <p:cNvPicPr>
            <a:picLocks noChangeAspect="1"/>
          </p:cNvPicPr>
          <p:nvPr/>
        </p:nvPicPr>
        <p:blipFill rotWithShape="1">
          <a:blip r:embed="rId3"/>
          <a:srcRect l="5688" r="5323"/>
          <a:stretch/>
        </p:blipFill>
        <p:spPr>
          <a:xfrm>
            <a:off x="6096000" y="1"/>
            <a:ext cx="6102825" cy="6858000"/>
          </a:xfrm>
          <a:prstGeom prst="rect">
            <a:avLst/>
          </a:prstGeom>
        </p:spPr>
      </p:pic>
    </p:spTree>
    <p:extLst>
      <p:ext uri="{BB962C8B-B14F-4D97-AF65-F5344CB8AC3E}">
        <p14:creationId xmlns:p14="http://schemas.microsoft.com/office/powerpoint/2010/main" val="258429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AA9A3-7682-4499-A376-B6A884EB1A7A}"/>
              </a:ext>
            </a:extLst>
          </p:cNvPr>
          <p:cNvSpPr>
            <a:spLocks noGrp="1"/>
          </p:cNvSpPr>
          <p:nvPr>
            <p:ph type="title"/>
          </p:nvPr>
        </p:nvSpPr>
        <p:spPr>
          <a:xfrm>
            <a:off x="5596501" y="489508"/>
            <a:ext cx="5754896" cy="1667569"/>
          </a:xfrm>
        </p:spPr>
        <p:txBody>
          <a:bodyPr anchor="b">
            <a:normAutofit/>
          </a:bodyPr>
          <a:lstStyle/>
          <a:p>
            <a:pPr>
              <a:lnSpc>
                <a:spcPct val="90000"/>
              </a:lnSpc>
            </a:pPr>
            <a:br>
              <a:rPr lang="en-US" sz="3700">
                <a:latin typeface="Helvetica Neue"/>
              </a:rPr>
            </a:br>
            <a:r>
              <a:rPr lang="en-US" sz="3700" b="1">
                <a:latin typeface="Helvetica Neue"/>
              </a:rPr>
              <a:t>Vote on provincial collective agreements</a:t>
            </a:r>
            <a:endParaRPr lang="en-CA" sz="3700"/>
          </a:p>
        </p:txBody>
      </p:sp>
      <p:pic>
        <p:nvPicPr>
          <p:cNvPr id="3" name="Picture 2">
            <a:extLst>
              <a:ext uri="{FF2B5EF4-FFF2-40B4-BE49-F238E27FC236}">
                <a16:creationId xmlns:a16="http://schemas.microsoft.com/office/drawing/2014/main" id="{939772FF-1666-4966-947A-4B3DF1854DC8}"/>
              </a:ext>
            </a:extLst>
          </p:cNvPr>
          <p:cNvPicPr>
            <a:picLocks noChangeAspect="1"/>
          </p:cNvPicPr>
          <p:nvPr/>
        </p:nvPicPr>
        <p:blipFill>
          <a:blip r:embed="rId3"/>
          <a:stretch>
            <a:fillRect/>
          </a:stretch>
        </p:blipFill>
        <p:spPr>
          <a:xfrm>
            <a:off x="1068130" y="1275070"/>
            <a:ext cx="3876165" cy="3876165"/>
          </a:xfrm>
          <a:prstGeom prst="rect">
            <a:avLst/>
          </a:prstGeom>
        </p:spPr>
      </p:pic>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5596502" y="2405894"/>
            <a:ext cx="5754896" cy="3197464"/>
          </a:xfrm>
        </p:spPr>
        <p:txBody>
          <a:bodyPr anchor="t">
            <a:normAutofit/>
          </a:bodyPr>
          <a:lstStyle/>
          <a:p>
            <a:pPr marL="0" indent="0">
              <a:buNone/>
            </a:pPr>
            <a:br>
              <a:rPr lang="en-US" sz="2000"/>
            </a:br>
            <a:r>
              <a:rPr lang="en-US" sz="2000">
                <a:latin typeface="Helvetica Neue"/>
              </a:rPr>
              <a:t>Ratification votes by teachers on the provincial collective agreements negotiated between the Alberta Teachers’ Association and the </a:t>
            </a:r>
            <a:r>
              <a:rPr lang="en-US" sz="2000">
                <a:latin typeface="Helvetica Neue"/>
                <a:hlinkClick r:id="rId4"/>
              </a:rPr>
              <a:t>Teachers’ Employer Bargaining Association </a:t>
            </a:r>
            <a:r>
              <a:rPr lang="en-US" sz="2000">
                <a:latin typeface="Helvetica Neue"/>
              </a:rPr>
              <a:t>will be conducted exclusively online.  Get your online ATA account to be sure you are able to vote.</a:t>
            </a:r>
            <a:endParaRPr lang="en-CA" sz="2000"/>
          </a:p>
        </p:txBody>
      </p:sp>
      <p:sp>
        <p:nvSpPr>
          <p:cNvPr id="21" name="Rectangle 2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77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CAA9A3-7682-4499-A376-B6A884EB1A7A}"/>
              </a:ext>
            </a:extLst>
          </p:cNvPr>
          <p:cNvSpPr>
            <a:spLocks noGrp="1"/>
          </p:cNvSpPr>
          <p:nvPr>
            <p:ph type="title"/>
          </p:nvPr>
        </p:nvSpPr>
        <p:spPr>
          <a:xfrm>
            <a:off x="5894962" y="479493"/>
            <a:ext cx="5458838" cy="1325563"/>
          </a:xfrm>
        </p:spPr>
        <p:txBody>
          <a:bodyPr>
            <a:normAutofit/>
          </a:bodyPr>
          <a:lstStyle/>
          <a:p>
            <a:r>
              <a:rPr lang="en-US" sz="3900" b="1"/>
              <a:t>Vote in ATA elections</a:t>
            </a:r>
            <a:br>
              <a:rPr lang="en-US" sz="3900">
                <a:latin typeface="Helvetica Neue"/>
              </a:rPr>
            </a:br>
            <a:endParaRPr lang="en-CA" sz="3900"/>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Icon&#10;&#10;Description automatically generated">
            <a:extLst>
              <a:ext uri="{FF2B5EF4-FFF2-40B4-BE49-F238E27FC236}">
                <a16:creationId xmlns:a16="http://schemas.microsoft.com/office/drawing/2014/main" id="{7381EFD8-8371-4E65-A78A-88011521F206}"/>
              </a:ext>
            </a:extLst>
          </p:cNvPr>
          <p:cNvPicPr>
            <a:picLocks noChangeAspect="1"/>
          </p:cNvPicPr>
          <p:nvPr/>
        </p:nvPicPr>
        <p:blipFill>
          <a:blip r:embed="rId3"/>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5894962" y="1984443"/>
            <a:ext cx="5458838" cy="4192520"/>
          </a:xfrm>
        </p:spPr>
        <p:txBody>
          <a:bodyPr>
            <a:normAutofit/>
          </a:bodyPr>
          <a:lstStyle/>
          <a:p>
            <a:pPr marL="0" indent="0">
              <a:lnSpc>
                <a:spcPct val="90000"/>
              </a:lnSpc>
              <a:buNone/>
            </a:pPr>
            <a:br>
              <a:rPr lang="en-US" sz="2700"/>
            </a:br>
            <a:r>
              <a:rPr lang="en-US" sz="2700"/>
              <a:t>Provincial Executive Council conducts the business of the Association and is made up of 20 members, 18 of whom are elected by you. Council listens to and represents teachers from across the province and brings their voices to the table when determining Association strategies and actions.</a:t>
            </a:r>
            <a:endParaRPr lang="en-CA" sz="2700"/>
          </a:p>
        </p:txBody>
      </p:sp>
    </p:spTree>
    <p:extLst>
      <p:ext uri="{BB962C8B-B14F-4D97-AF65-F5344CB8AC3E}">
        <p14:creationId xmlns:p14="http://schemas.microsoft.com/office/powerpoint/2010/main" val="369858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AA9A3-7682-4499-A376-B6A884EB1A7A}"/>
              </a:ext>
            </a:extLst>
          </p:cNvPr>
          <p:cNvSpPr>
            <a:spLocks noGrp="1"/>
          </p:cNvSpPr>
          <p:nvPr>
            <p:ph type="title"/>
          </p:nvPr>
        </p:nvSpPr>
        <p:spPr>
          <a:xfrm>
            <a:off x="6739128" y="638089"/>
            <a:ext cx="4818888" cy="1476801"/>
          </a:xfrm>
        </p:spPr>
        <p:txBody>
          <a:bodyPr anchor="b">
            <a:normAutofit/>
          </a:bodyPr>
          <a:lstStyle/>
          <a:p>
            <a:pPr>
              <a:lnSpc>
                <a:spcPct val="90000"/>
              </a:lnSpc>
            </a:pPr>
            <a:r>
              <a:rPr lang="en-US" sz="3000" b="1">
                <a:latin typeface="Helvetica Neue"/>
              </a:rPr>
              <a:t>Use ATA library online resources and databases</a:t>
            </a:r>
            <a:br>
              <a:rPr lang="en-US" sz="3000">
                <a:latin typeface="Helvetica Neue"/>
              </a:rPr>
            </a:br>
            <a:endParaRPr lang="en-CA" sz="3000"/>
          </a:p>
        </p:txBody>
      </p:sp>
      <p:pic>
        <p:nvPicPr>
          <p:cNvPr id="5" name="Picture 4">
            <a:extLst>
              <a:ext uri="{FF2B5EF4-FFF2-40B4-BE49-F238E27FC236}">
                <a16:creationId xmlns:a16="http://schemas.microsoft.com/office/drawing/2014/main" id="{DC1B1BEF-B27A-4AF8-B806-2110D06F0FC8}"/>
              </a:ext>
            </a:extLst>
          </p:cNvPr>
          <p:cNvPicPr>
            <a:picLocks noChangeAspect="1"/>
          </p:cNvPicPr>
          <p:nvPr/>
        </p:nvPicPr>
        <p:blipFill>
          <a:blip r:embed="rId3"/>
          <a:stretch>
            <a:fillRect/>
          </a:stretch>
        </p:blipFill>
        <p:spPr>
          <a:xfrm>
            <a:off x="630936" y="699516"/>
            <a:ext cx="5458968" cy="5458968"/>
          </a:xfrm>
          <a:prstGeom prst="rect">
            <a:avLst/>
          </a:prstGeom>
        </p:spPr>
      </p:pic>
      <p:sp>
        <p:nvSpPr>
          <p:cNvPr id="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6739128" y="2664886"/>
            <a:ext cx="4818888" cy="3550789"/>
          </a:xfrm>
        </p:spPr>
        <p:txBody>
          <a:bodyPr anchor="t">
            <a:normAutofit/>
          </a:bodyPr>
          <a:lstStyle/>
          <a:p>
            <a:pPr marL="0" indent="0">
              <a:buNone/>
            </a:pPr>
            <a:r>
              <a:rPr lang="en-US" sz="2200" b="1">
                <a:latin typeface="Helvetica Neue"/>
              </a:rPr>
              <a:t>Use ATA library online resources and databases</a:t>
            </a:r>
            <a:br>
              <a:rPr lang="en-US" sz="2200"/>
            </a:br>
            <a:r>
              <a:rPr lang="en-US" sz="2200"/>
              <a:t>The ATA library has an extensive collection of books, periodicals, videos and other materials focusing on educational research and professional development for teachers. Library services and materials are available in both French and English.</a:t>
            </a:r>
            <a:endParaRPr lang="en-CA" sz="2200"/>
          </a:p>
        </p:txBody>
      </p:sp>
    </p:spTree>
    <p:extLst>
      <p:ext uri="{BB962C8B-B14F-4D97-AF65-F5344CB8AC3E}">
        <p14:creationId xmlns:p14="http://schemas.microsoft.com/office/powerpoint/2010/main" val="3402448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18500812-EA3D-4259-818F-DFA1DE55E526}"/>
              </a:ext>
            </a:extLst>
          </p:cNvPr>
          <p:cNvPicPr>
            <a:picLocks noChangeAspect="1"/>
          </p:cNvPicPr>
          <p:nvPr/>
        </p:nvPicPr>
        <p:blipFill>
          <a:blip r:embed="rId3"/>
          <a:stretch>
            <a:fillRect/>
          </a:stretch>
        </p:blipFill>
        <p:spPr>
          <a:xfrm>
            <a:off x="764988" y="1744515"/>
            <a:ext cx="3368969" cy="3368969"/>
          </a:xfrm>
          <a:prstGeom prst="rect">
            <a:avLst/>
          </a:prstGeom>
        </p:spPr>
      </p:pic>
      <p:sp>
        <p:nvSpPr>
          <p:cNvPr id="23" name="Freeform: Shape 2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ACAA9A3-7682-4499-A376-B6A884EB1A7A}"/>
              </a:ext>
            </a:extLst>
          </p:cNvPr>
          <p:cNvSpPr>
            <a:spLocks noGrp="1"/>
          </p:cNvSpPr>
          <p:nvPr>
            <p:ph type="title"/>
          </p:nvPr>
        </p:nvSpPr>
        <p:spPr>
          <a:xfrm>
            <a:off x="5759354" y="457201"/>
            <a:ext cx="5337270" cy="1835911"/>
          </a:xfrm>
        </p:spPr>
        <p:txBody>
          <a:bodyPr anchor="b">
            <a:normAutofit/>
          </a:bodyPr>
          <a:lstStyle/>
          <a:p>
            <a:pPr>
              <a:lnSpc>
                <a:spcPct val="90000"/>
              </a:lnSpc>
            </a:pPr>
            <a:r>
              <a:rPr lang="en-US" sz="3000" b="1">
                <a:solidFill>
                  <a:srgbClr val="FFFFFF"/>
                </a:solidFill>
              </a:rPr>
              <a:t>Get no-cost ATA specialist council memberships</a:t>
            </a:r>
            <a:br>
              <a:rPr lang="en-US" sz="3000">
                <a:solidFill>
                  <a:srgbClr val="FFFFFF"/>
                </a:solidFill>
                <a:latin typeface="Helvetica Neue"/>
              </a:rPr>
            </a:br>
            <a:endParaRPr lang="en-CA" sz="3000">
              <a:solidFill>
                <a:srgbClr val="FFFFFF"/>
              </a:solidFill>
            </a:endParaRPr>
          </a:p>
        </p:txBody>
      </p:sp>
      <p:sp>
        <p:nvSpPr>
          <p:cNvPr id="2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5759354" y="2798064"/>
            <a:ext cx="5461095" cy="3417611"/>
          </a:xfrm>
        </p:spPr>
        <p:txBody>
          <a:bodyPr anchor="t">
            <a:normAutofit/>
          </a:bodyPr>
          <a:lstStyle/>
          <a:p>
            <a:pPr marL="0" indent="0">
              <a:buNone/>
            </a:pPr>
            <a:br>
              <a:rPr lang="en-US" sz="2200" b="1" i="0">
                <a:solidFill>
                  <a:srgbClr val="FFFFFF"/>
                </a:solidFill>
                <a:effectLst/>
              </a:rPr>
            </a:br>
            <a:r>
              <a:rPr lang="en-US" sz="2200" b="0" i="0">
                <a:solidFill>
                  <a:srgbClr val="FFFFFF"/>
                </a:solidFill>
                <a:effectLst/>
              </a:rPr>
              <a:t>As a benefit of ATA membership, active members are entitled to join one specialist council of their choice each year at no cost.</a:t>
            </a:r>
            <a:endParaRPr lang="en-CA" sz="2200">
              <a:solidFill>
                <a:srgbClr val="FFFFFF"/>
              </a:solidFill>
            </a:endParaRPr>
          </a:p>
        </p:txBody>
      </p:sp>
    </p:spTree>
    <p:extLst>
      <p:ext uri="{BB962C8B-B14F-4D97-AF65-F5344CB8AC3E}">
        <p14:creationId xmlns:p14="http://schemas.microsoft.com/office/powerpoint/2010/main" val="318270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CAA9A3-7682-4499-A376-B6A884EB1A7A}"/>
              </a:ext>
            </a:extLst>
          </p:cNvPr>
          <p:cNvSpPr>
            <a:spLocks noGrp="1"/>
          </p:cNvSpPr>
          <p:nvPr>
            <p:ph type="title"/>
          </p:nvPr>
        </p:nvSpPr>
        <p:spPr>
          <a:xfrm>
            <a:off x="5867400" y="609600"/>
            <a:ext cx="5310116" cy="1322887"/>
          </a:xfrm>
        </p:spPr>
        <p:txBody>
          <a:bodyPr>
            <a:normAutofit/>
          </a:bodyPr>
          <a:lstStyle/>
          <a:p>
            <a:pPr>
              <a:lnSpc>
                <a:spcPct val="90000"/>
              </a:lnSpc>
            </a:pPr>
            <a:r>
              <a:rPr lang="en-US" sz="2300" b="1"/>
              <a:t>Print your own ATA member card</a:t>
            </a:r>
            <a:br>
              <a:rPr lang="en-US" sz="2300" b="1"/>
            </a:br>
            <a:br>
              <a:rPr lang="en-US" sz="2300">
                <a:latin typeface="Helvetica Neue"/>
              </a:rPr>
            </a:br>
            <a:endParaRPr lang="en-CA" sz="2300"/>
          </a:p>
        </p:txBody>
      </p:sp>
      <p:pic>
        <p:nvPicPr>
          <p:cNvPr id="5" name="Picture 4">
            <a:extLst>
              <a:ext uri="{FF2B5EF4-FFF2-40B4-BE49-F238E27FC236}">
                <a16:creationId xmlns:a16="http://schemas.microsoft.com/office/drawing/2014/main" id="{364523B6-79DD-44D1-BAA9-01106A6D58F8}"/>
              </a:ext>
            </a:extLst>
          </p:cNvPr>
          <p:cNvPicPr>
            <a:picLocks noChangeAspect="1"/>
          </p:cNvPicPr>
          <p:nvPr/>
        </p:nvPicPr>
        <p:blipFill rotWithShape="1">
          <a:blip r:embed="rId3"/>
          <a:srcRect l="12206" r="12316"/>
          <a:stretch/>
        </p:blipFill>
        <p:spPr>
          <a:xfrm>
            <a:off x="674427" y="969653"/>
            <a:ext cx="3720152" cy="4928789"/>
          </a:xfrm>
          <a:prstGeom prst="rect">
            <a:avLst/>
          </a:prstGeom>
        </p:spPr>
      </p:pic>
      <p:sp>
        <p:nvSpPr>
          <p:cNvPr id="7" name="Content Placeholder 6">
            <a:extLst>
              <a:ext uri="{FF2B5EF4-FFF2-40B4-BE49-F238E27FC236}">
                <a16:creationId xmlns:a16="http://schemas.microsoft.com/office/drawing/2014/main" id="{5080844B-BFA9-4E9D-8844-F42AB5796FB6}"/>
              </a:ext>
            </a:extLst>
          </p:cNvPr>
          <p:cNvSpPr>
            <a:spLocks noGrp="1"/>
          </p:cNvSpPr>
          <p:nvPr>
            <p:ph idx="1"/>
          </p:nvPr>
        </p:nvSpPr>
        <p:spPr>
          <a:xfrm>
            <a:off x="5867400" y="2194102"/>
            <a:ext cx="5310116" cy="3908585"/>
          </a:xfrm>
        </p:spPr>
        <p:txBody>
          <a:bodyPr>
            <a:normAutofit/>
          </a:bodyPr>
          <a:lstStyle/>
          <a:p>
            <a:pPr marL="0" indent="0">
              <a:buNone/>
            </a:pPr>
            <a:r>
              <a:rPr lang="en-US" sz="2000"/>
              <a:t>The Association launched online self-serve membership card distribution in 2016. With an online ATA account, you have the convenience of printing your own ATA member card from the Association website when you need it. ATA member cards are useful when your identification as a teacher or member of an association is needed to attend events, receive discounts or be eligible for other offers from retailers and service providers.</a:t>
            </a:r>
            <a:endParaRPr lang="en-CA" sz="2000"/>
          </a:p>
        </p:txBody>
      </p:sp>
    </p:spTree>
    <p:extLst>
      <p:ext uri="{BB962C8B-B14F-4D97-AF65-F5344CB8AC3E}">
        <p14:creationId xmlns:p14="http://schemas.microsoft.com/office/powerpoint/2010/main" val="37953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AA64-2F96-FC05-EEA3-85621F9EE266}"/>
              </a:ext>
            </a:extLst>
          </p:cNvPr>
          <p:cNvSpPr>
            <a:spLocks noGrp="1"/>
          </p:cNvSpPr>
          <p:nvPr>
            <p:ph type="title"/>
          </p:nvPr>
        </p:nvSpPr>
        <p:spPr>
          <a:xfrm>
            <a:off x="1847528" y="980728"/>
            <a:ext cx="7632848" cy="1084982"/>
          </a:xfrm>
        </p:spPr>
        <p:txBody>
          <a:bodyPr>
            <a:normAutofit fontScale="90000"/>
          </a:bodyPr>
          <a:lstStyle/>
          <a:p>
            <a:r>
              <a:rPr lang="en-US" b="0" i="0" dirty="0">
                <a:solidFill>
                  <a:srgbClr val="262626"/>
                </a:solidFill>
                <a:effectLst/>
                <a:latin typeface="Helvetica Neue"/>
              </a:rPr>
              <a:t>To print your ATA member card from a desktop computer</a:t>
            </a:r>
            <a:endParaRPr lang="en-CA" dirty="0"/>
          </a:p>
        </p:txBody>
      </p:sp>
      <p:sp>
        <p:nvSpPr>
          <p:cNvPr id="3" name="Content Placeholder 2">
            <a:extLst>
              <a:ext uri="{FF2B5EF4-FFF2-40B4-BE49-F238E27FC236}">
                <a16:creationId xmlns:a16="http://schemas.microsoft.com/office/drawing/2014/main" id="{DD47F995-3BD2-9F29-8290-501CFDD0C049}"/>
              </a:ext>
            </a:extLst>
          </p:cNvPr>
          <p:cNvSpPr>
            <a:spLocks noGrp="1"/>
          </p:cNvSpPr>
          <p:nvPr>
            <p:ph idx="1"/>
          </p:nvPr>
        </p:nvSpPr>
        <p:spPr>
          <a:xfrm>
            <a:off x="1847528" y="2045616"/>
            <a:ext cx="8784976" cy="4277071"/>
          </a:xfrm>
        </p:spPr>
        <p:txBody>
          <a:bodyPr>
            <a:normAutofit fontScale="55000" lnSpcReduction="20000"/>
          </a:bodyPr>
          <a:lstStyle/>
          <a:p>
            <a:pPr marL="0" indent="0">
              <a:buNone/>
            </a:pPr>
            <a:endParaRPr lang="en-US" b="0" i="0" dirty="0">
              <a:solidFill>
                <a:srgbClr val="262626"/>
              </a:solidFill>
              <a:effectLst/>
              <a:latin typeface="Helvetica Neue"/>
            </a:endParaRPr>
          </a:p>
          <a:p>
            <a:pPr algn="l">
              <a:buFont typeface="Arial" panose="020B0604020202020204" pitchFamily="34" charset="0"/>
              <a:buChar char="•"/>
            </a:pPr>
            <a:r>
              <a:rPr lang="en-US" sz="4000" dirty="0">
                <a:solidFill>
                  <a:srgbClr val="262626"/>
                </a:solidFill>
                <a:latin typeface="Helvetica Neue"/>
              </a:rPr>
              <a:t>sign into the Association website </a:t>
            </a:r>
            <a:r>
              <a:rPr lang="en-US" sz="4000" dirty="0">
                <a:solidFill>
                  <a:srgbClr val="006BB7"/>
                </a:solidFill>
                <a:latin typeface="Helvetica Neue"/>
                <a:hlinkClick r:id="rId3"/>
              </a:rPr>
              <a:t>www.teachers.ab.ca</a:t>
            </a:r>
            <a:r>
              <a:rPr lang="en-US" sz="4000" dirty="0">
                <a:solidFill>
                  <a:srgbClr val="262626"/>
                </a:solidFill>
                <a:latin typeface="Helvetica Neue"/>
              </a:rPr>
              <a:t>. (Click Login, located in the dark blue bar at the top of the page) Go to the Legacy site. </a:t>
            </a:r>
          </a:p>
          <a:p>
            <a:pPr algn="l">
              <a:buFont typeface="Arial" panose="020B0604020202020204" pitchFamily="34" charset="0"/>
              <a:buChar char="•"/>
            </a:pPr>
            <a:r>
              <a:rPr lang="en-US" sz="4000" dirty="0">
                <a:solidFill>
                  <a:srgbClr val="262626"/>
                </a:solidFill>
                <a:latin typeface="Helvetica Neue"/>
              </a:rPr>
              <a:t>scroll down the page to find </a:t>
            </a:r>
            <a:r>
              <a:rPr lang="en-US" sz="4000" b="1" dirty="0">
                <a:solidFill>
                  <a:srgbClr val="262626"/>
                </a:solidFill>
                <a:latin typeface="Helvetica Neue"/>
              </a:rPr>
              <a:t>My Online Account</a:t>
            </a:r>
            <a:r>
              <a:rPr lang="en-US" sz="4000" dirty="0">
                <a:solidFill>
                  <a:srgbClr val="262626"/>
                </a:solidFill>
                <a:latin typeface="Helvetica Neue"/>
              </a:rPr>
              <a:t> in grey letters, to the right side of the screen</a:t>
            </a:r>
          </a:p>
          <a:p>
            <a:pPr algn="l">
              <a:buFont typeface="Arial" panose="020B0604020202020204" pitchFamily="34" charset="0"/>
              <a:buChar char="•"/>
            </a:pPr>
            <a:r>
              <a:rPr lang="en-US" sz="4000" dirty="0">
                <a:solidFill>
                  <a:srgbClr val="262626"/>
                </a:solidFill>
                <a:latin typeface="Helvetica Neue"/>
              </a:rPr>
              <a:t>click </a:t>
            </a:r>
            <a:r>
              <a:rPr lang="en-US" sz="4000" b="1" dirty="0">
                <a:solidFill>
                  <a:srgbClr val="262626"/>
                </a:solidFill>
                <a:latin typeface="Helvetica Neue"/>
              </a:rPr>
              <a:t>Update your profile </a:t>
            </a:r>
            <a:r>
              <a:rPr lang="en-US" sz="4000" dirty="0">
                <a:solidFill>
                  <a:srgbClr val="262626"/>
                </a:solidFill>
                <a:latin typeface="Helvetica Neue"/>
              </a:rPr>
              <a:t>(note that if you’re not yet signed into ATA Online Services that you will be prompted to log in)</a:t>
            </a:r>
          </a:p>
          <a:p>
            <a:pPr algn="l">
              <a:buFont typeface="Arial" panose="020B0604020202020204" pitchFamily="34" charset="0"/>
              <a:buChar char="•"/>
            </a:pPr>
            <a:r>
              <a:rPr lang="en-US" sz="4000" dirty="0">
                <a:solidFill>
                  <a:srgbClr val="262626"/>
                </a:solidFill>
                <a:latin typeface="Helvetica Neue"/>
              </a:rPr>
              <a:t>select the </a:t>
            </a:r>
            <a:r>
              <a:rPr lang="en-US" sz="4000" b="1" dirty="0">
                <a:solidFill>
                  <a:srgbClr val="262626"/>
                </a:solidFill>
                <a:latin typeface="Helvetica Neue"/>
              </a:rPr>
              <a:t>Member Card</a:t>
            </a:r>
            <a:r>
              <a:rPr lang="en-US" sz="4000" dirty="0">
                <a:solidFill>
                  <a:srgbClr val="262626"/>
                </a:solidFill>
                <a:latin typeface="Helvetica Neue"/>
              </a:rPr>
              <a:t> tab and view the sample member card displayed</a:t>
            </a:r>
          </a:p>
          <a:p>
            <a:pPr algn="l">
              <a:buFont typeface="Arial" panose="020B0604020202020204" pitchFamily="34" charset="0"/>
              <a:buChar char="•"/>
            </a:pPr>
            <a:r>
              <a:rPr lang="en-US" sz="4000" dirty="0">
                <a:solidFill>
                  <a:srgbClr val="262626"/>
                </a:solidFill>
                <a:latin typeface="Helvetica Neue"/>
              </a:rPr>
              <a:t>select </a:t>
            </a:r>
            <a:r>
              <a:rPr lang="en-US" sz="4000" b="1" dirty="0">
                <a:solidFill>
                  <a:srgbClr val="262626"/>
                </a:solidFill>
                <a:latin typeface="Helvetica Neue"/>
              </a:rPr>
              <a:t>View My Member Card </a:t>
            </a:r>
            <a:r>
              <a:rPr lang="en-US" sz="4000" dirty="0">
                <a:solidFill>
                  <a:srgbClr val="262626"/>
                </a:solidFill>
                <a:latin typeface="Helvetica Neue"/>
              </a:rPr>
              <a:t>and view an image of your actual member card</a:t>
            </a:r>
          </a:p>
          <a:p>
            <a:pPr algn="l">
              <a:buFont typeface="Arial" panose="020B0604020202020204" pitchFamily="34" charset="0"/>
              <a:buChar char="•"/>
            </a:pPr>
            <a:r>
              <a:rPr lang="en-US" sz="4000" dirty="0">
                <a:solidFill>
                  <a:srgbClr val="262626"/>
                </a:solidFill>
                <a:latin typeface="Helvetica Neue"/>
              </a:rPr>
              <a:t>select </a:t>
            </a:r>
            <a:r>
              <a:rPr lang="en-US" sz="4000" b="1" dirty="0">
                <a:solidFill>
                  <a:srgbClr val="262626"/>
                </a:solidFill>
                <a:latin typeface="Helvetica Neue"/>
              </a:rPr>
              <a:t>Print My Member Card </a:t>
            </a:r>
            <a:r>
              <a:rPr lang="en-US" sz="4000" dirty="0">
                <a:solidFill>
                  <a:srgbClr val="262626"/>
                </a:solidFill>
                <a:latin typeface="Helvetica Neue"/>
              </a:rPr>
              <a:t>and you're done!</a:t>
            </a:r>
          </a:p>
          <a:p>
            <a:endParaRPr lang="en-CA" dirty="0"/>
          </a:p>
        </p:txBody>
      </p:sp>
    </p:spTree>
    <p:extLst>
      <p:ext uri="{BB962C8B-B14F-4D97-AF65-F5344CB8AC3E}">
        <p14:creationId xmlns:p14="http://schemas.microsoft.com/office/powerpoint/2010/main" val="263800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1412776"/>
            <a:ext cx="6048672" cy="1084982"/>
          </a:xfrm>
        </p:spPr>
        <p:txBody>
          <a:bodyPr>
            <a:normAutofit fontScale="90000"/>
          </a:bodyPr>
          <a:lstStyle/>
          <a:p>
            <a:r>
              <a:rPr lang="en-US"/>
              <a:t>The School Representative as a Liaison</a:t>
            </a:r>
            <a:endParaRPr lang="en-CA" dirty="0"/>
          </a:p>
        </p:txBody>
      </p:sp>
      <p:graphicFrame>
        <p:nvGraphicFramePr>
          <p:cNvPr id="5" name="Content Placeholder 4"/>
          <p:cNvGraphicFramePr>
            <a:graphicFrameLocks noGrp="1"/>
          </p:cNvGraphicFramePr>
          <p:nvPr>
            <p:ph idx="1"/>
          </p:nvPr>
        </p:nvGraphicFramePr>
        <p:xfrm>
          <a:off x="2135560" y="2276872"/>
          <a:ext cx="856895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p-Down Arrow 6"/>
          <p:cNvSpPr/>
          <p:nvPr/>
        </p:nvSpPr>
        <p:spPr>
          <a:xfrm>
            <a:off x="7752185" y="3933056"/>
            <a:ext cx="531751" cy="864096"/>
          </a:xfrm>
          <a:prstGeom prst="upDownArrow">
            <a:avLst/>
          </a:prstGeom>
          <a:solidFill>
            <a:srgbClr val="B2B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spTree>
    <p:extLst>
      <p:ext uri="{BB962C8B-B14F-4D97-AF65-F5344CB8AC3E}">
        <p14:creationId xmlns:p14="http://schemas.microsoft.com/office/powerpoint/2010/main" val="2822060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25852" y="1118937"/>
            <a:ext cx="3404937" cy="2683187"/>
          </a:xfrm>
        </p:spPr>
        <p:txBody>
          <a:bodyPr vert="horz" lIns="91440" tIns="45720" rIns="91440" bIns="45720" rtlCol="0" anchor="b">
            <a:normAutofit/>
          </a:bodyPr>
          <a:lstStyle/>
          <a:p>
            <a:pPr>
              <a:lnSpc>
                <a:spcPct val="90000"/>
              </a:lnSpc>
            </a:pPr>
            <a:r>
              <a:rPr lang="en-US" sz="3400" kern="1200">
                <a:solidFill>
                  <a:schemeClr val="tx2"/>
                </a:solidFill>
                <a:latin typeface="+mj-lt"/>
                <a:ea typeface="+mj-ea"/>
                <a:cs typeface="+mj-cs"/>
              </a:rPr>
              <a:t>Bring forward local school issues </a:t>
            </a:r>
            <a:br>
              <a:rPr lang="en-US" sz="3400" kern="1200">
                <a:solidFill>
                  <a:schemeClr val="tx2"/>
                </a:solidFill>
                <a:latin typeface="+mj-lt"/>
                <a:ea typeface="+mj-ea"/>
                <a:cs typeface="+mj-cs"/>
              </a:rPr>
            </a:br>
            <a:r>
              <a:rPr lang="en-US" sz="3400" kern="1200">
                <a:solidFill>
                  <a:schemeClr val="tx2"/>
                </a:solidFill>
                <a:latin typeface="+mj-lt"/>
                <a:ea typeface="+mj-ea"/>
                <a:cs typeface="+mj-cs"/>
              </a:rPr>
              <a:t>at a Local or CSR meeting.</a:t>
            </a:r>
            <a:br>
              <a:rPr lang="en-US" sz="3400" kern="1200">
                <a:solidFill>
                  <a:schemeClr val="tx2"/>
                </a:solidFill>
                <a:latin typeface="+mj-lt"/>
                <a:ea typeface="+mj-ea"/>
                <a:cs typeface="+mj-cs"/>
              </a:rPr>
            </a:br>
            <a:endParaRPr lang="en-US" sz="3400" kern="1200">
              <a:solidFill>
                <a:schemeClr val="tx2"/>
              </a:solidFill>
              <a:latin typeface="+mj-lt"/>
              <a:ea typeface="+mj-ea"/>
              <a:cs typeface="+mj-cs"/>
            </a:endParaRPr>
          </a:p>
        </p:txBody>
      </p:sp>
      <p:grpSp>
        <p:nvGrpSpPr>
          <p:cNvPr id="1035" name="Group 1034">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036" name="Freeform: Shape 1035">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The importance of two-way communication - mHub">
            <a:extLst>
              <a:ext uri="{FF2B5EF4-FFF2-40B4-BE49-F238E27FC236}">
                <a16:creationId xmlns:a16="http://schemas.microsoft.com/office/drawing/2014/main" id="{9C6FFCC1-FFF2-EA81-2FD0-8F311A9603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2" y="1833237"/>
            <a:ext cx="6137549" cy="3191525"/>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1042" name="Freeform: Shape 1041">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228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5B2DD7-068E-7E81-22DF-B3B7A19CB527}"/>
              </a:ext>
            </a:extLst>
          </p:cNvPr>
          <p:cNvSpPr>
            <a:spLocks noGrp="1"/>
          </p:cNvSpPr>
          <p:nvPr>
            <p:ph type="title"/>
          </p:nvPr>
        </p:nvSpPr>
        <p:spPr>
          <a:xfrm>
            <a:off x="5867400" y="609600"/>
            <a:ext cx="5310116" cy="1322887"/>
          </a:xfrm>
        </p:spPr>
        <p:txBody>
          <a:bodyPr>
            <a:normAutofit/>
          </a:bodyPr>
          <a:lstStyle/>
          <a:p>
            <a:pPr>
              <a:lnSpc>
                <a:spcPct val="90000"/>
              </a:lnSpc>
            </a:pPr>
            <a:r>
              <a:rPr lang="en-US"/>
              <a:t>School Representatives</a:t>
            </a:r>
            <a:endParaRPr lang="en-CA"/>
          </a:p>
        </p:txBody>
      </p:sp>
      <p:pic>
        <p:nvPicPr>
          <p:cNvPr id="5" name="Picture 4" descr="A person sitting in a room&#10;&#10;Description automatically generated with low confidence">
            <a:extLst>
              <a:ext uri="{FF2B5EF4-FFF2-40B4-BE49-F238E27FC236}">
                <a16:creationId xmlns:a16="http://schemas.microsoft.com/office/drawing/2014/main" id="{149D7FE5-F10C-524B-7F9B-A6B59177BE52}"/>
              </a:ext>
            </a:extLst>
          </p:cNvPr>
          <p:cNvPicPr>
            <a:picLocks noChangeAspect="1"/>
          </p:cNvPicPr>
          <p:nvPr/>
        </p:nvPicPr>
        <p:blipFill rotWithShape="1">
          <a:blip r:embed="rId2"/>
          <a:srcRect l="20288" r="23185" b="1"/>
          <a:stretch/>
        </p:blipFill>
        <p:spPr>
          <a:xfrm>
            <a:off x="674427" y="1244327"/>
            <a:ext cx="3720152" cy="4379441"/>
          </a:xfrm>
          <a:prstGeom prst="rect">
            <a:avLst/>
          </a:prstGeom>
        </p:spPr>
      </p:pic>
      <p:sp>
        <p:nvSpPr>
          <p:cNvPr id="3" name="Content Placeholder 2">
            <a:extLst>
              <a:ext uri="{FF2B5EF4-FFF2-40B4-BE49-F238E27FC236}">
                <a16:creationId xmlns:a16="http://schemas.microsoft.com/office/drawing/2014/main" id="{90778BC6-7333-B87A-158D-0926FB457A41}"/>
              </a:ext>
            </a:extLst>
          </p:cNvPr>
          <p:cNvSpPr>
            <a:spLocks noGrp="1"/>
          </p:cNvSpPr>
          <p:nvPr>
            <p:ph idx="1"/>
          </p:nvPr>
        </p:nvSpPr>
        <p:spPr>
          <a:xfrm>
            <a:off x="5867400" y="2194102"/>
            <a:ext cx="5310116" cy="3908585"/>
          </a:xfrm>
        </p:spPr>
        <p:txBody>
          <a:bodyPr>
            <a:normAutofit/>
          </a:bodyPr>
          <a:lstStyle/>
          <a:p>
            <a:pPr marL="0" indent="0">
              <a:buNone/>
            </a:pPr>
            <a:r>
              <a:rPr lang="en-US" sz="2000"/>
              <a:t>Some think the role of the school representative is to support the Local and disseminate information.</a:t>
            </a:r>
            <a:endParaRPr lang="en-CA" sz="2000"/>
          </a:p>
        </p:txBody>
      </p:sp>
    </p:spTree>
    <p:extLst>
      <p:ext uri="{BB962C8B-B14F-4D97-AF65-F5344CB8AC3E}">
        <p14:creationId xmlns:p14="http://schemas.microsoft.com/office/powerpoint/2010/main" val="81598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9" name="Picture 205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061" name="Rectangle 206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050" name="Picture 2" descr="Two-Way Communication: 4 Tips for a More Engaged Workplace">
            <a:extLst>
              <a:ext uri="{FF2B5EF4-FFF2-40B4-BE49-F238E27FC236}">
                <a16:creationId xmlns:a16="http://schemas.microsoft.com/office/drawing/2014/main" id="{3648E670-86D7-9633-23B7-6D048C4BBA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37" r="1" b="1"/>
          <a:stretch/>
        </p:blipFill>
        <p:spPr bwMode="auto">
          <a:xfrm>
            <a:off x="720807" y="2033273"/>
            <a:ext cx="5468347" cy="27826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97016" y="2965592"/>
            <a:ext cx="4589328" cy="2987397"/>
          </a:xfrm>
        </p:spPr>
        <p:txBody>
          <a:bodyPr>
            <a:normAutofit/>
          </a:bodyPr>
          <a:lstStyle/>
          <a:p>
            <a:pPr marL="0" indent="0">
              <a:spcBef>
                <a:spcPts val="24"/>
              </a:spcBef>
              <a:buNone/>
            </a:pPr>
            <a:r>
              <a:rPr lang="en-US" sz="1800"/>
              <a:t>Communicate with your local on issues at the school level.</a:t>
            </a:r>
          </a:p>
        </p:txBody>
      </p:sp>
    </p:spTree>
    <p:extLst>
      <p:ext uri="{BB962C8B-B14F-4D97-AF65-F5344CB8AC3E}">
        <p14:creationId xmlns:p14="http://schemas.microsoft.com/office/powerpoint/2010/main" val="92324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640080"/>
            <a:ext cx="6251110" cy="3566160"/>
          </a:xfrm>
        </p:spPr>
        <p:txBody>
          <a:bodyPr vert="horz" lIns="91440" tIns="45720" rIns="91440" bIns="45720" rtlCol="0" anchor="b">
            <a:normAutofit/>
          </a:bodyPr>
          <a:lstStyle/>
          <a:p>
            <a:pPr>
              <a:lnSpc>
                <a:spcPct val="90000"/>
              </a:lnSpc>
            </a:pPr>
            <a:r>
              <a:rPr lang="en-US" sz="5400">
                <a:latin typeface="+mj-lt"/>
                <a:cs typeface="+mj-cs"/>
              </a:rPr>
              <a:t>Ensure information is readily available</a:t>
            </a:r>
          </a:p>
        </p:txBody>
      </p:sp>
      <p:pic>
        <p:nvPicPr>
          <p:cNvPr id="5" name="Content Placeholder 4" descr="A bulletin board with papers on it&#10;&#10;Description automatically generate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5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0B5A4-5336-CA33-AFEA-1F3D430BC298}"/>
              </a:ext>
            </a:extLst>
          </p:cNvPr>
          <p:cNvPicPr>
            <a:picLocks noChangeAspect="1"/>
          </p:cNvPicPr>
          <p:nvPr/>
        </p:nvPicPr>
        <p:blipFill rotWithShape="1">
          <a:blip r:embed="rId3"/>
          <a:srcRect l="30313" t="20260" r="30152" b="7067"/>
          <a:stretch/>
        </p:blipFill>
        <p:spPr>
          <a:xfrm>
            <a:off x="4063979" y="4054931"/>
            <a:ext cx="2664296" cy="2066124"/>
          </a:xfrm>
          <a:prstGeom prst="rect">
            <a:avLst/>
          </a:prstGeom>
        </p:spPr>
      </p:pic>
      <p:sp>
        <p:nvSpPr>
          <p:cNvPr id="2" name="Title 1"/>
          <p:cNvSpPr>
            <a:spLocks noGrp="1"/>
          </p:cNvSpPr>
          <p:nvPr>
            <p:ph type="title"/>
          </p:nvPr>
        </p:nvSpPr>
        <p:spPr>
          <a:xfrm>
            <a:off x="2345312" y="864350"/>
            <a:ext cx="7632848" cy="1084982"/>
          </a:xfrm>
        </p:spPr>
        <p:txBody>
          <a:bodyPr>
            <a:normAutofit/>
          </a:bodyPr>
          <a:lstStyle/>
          <a:p>
            <a:r>
              <a:rPr lang="en-US" sz="3800" dirty="0"/>
              <a:t>Distribute Association Materials</a:t>
            </a:r>
            <a:endParaRPr lang="en-CA" sz="3800" dirty="0"/>
          </a:p>
        </p:txBody>
      </p:sp>
      <p:sp>
        <p:nvSpPr>
          <p:cNvPr id="3" name="Content Placeholder 2"/>
          <p:cNvSpPr>
            <a:spLocks noGrp="1"/>
          </p:cNvSpPr>
          <p:nvPr>
            <p:ph idx="1"/>
          </p:nvPr>
        </p:nvSpPr>
        <p:spPr>
          <a:xfrm>
            <a:off x="1991544" y="1844825"/>
            <a:ext cx="7632848" cy="3984177"/>
          </a:xfrm>
        </p:spPr>
        <p:txBody>
          <a:bodyPr>
            <a:noAutofit/>
          </a:bodyPr>
          <a:lstStyle/>
          <a:p>
            <a:r>
              <a:rPr lang="en-US" sz="2800" i="1" dirty="0"/>
              <a:t>ATA News</a:t>
            </a:r>
          </a:p>
          <a:p>
            <a:r>
              <a:rPr lang="en-US" sz="2800" i="1" dirty="0"/>
              <a:t>ATA Magazine</a:t>
            </a:r>
          </a:p>
          <a:p>
            <a:r>
              <a:rPr lang="en-US" sz="2800" dirty="0"/>
              <a:t>Members’ Update</a:t>
            </a:r>
          </a:p>
          <a:p>
            <a:r>
              <a:rPr lang="en-US" sz="2800" dirty="0"/>
              <a:t>School Mailings</a:t>
            </a:r>
          </a:p>
          <a:p>
            <a:pPr marL="0" indent="0">
              <a:buNone/>
            </a:pPr>
            <a:endParaRPr lang="en-US" sz="2800" dirty="0"/>
          </a:p>
          <a:p>
            <a:pPr marL="0" indent="0">
              <a:buNone/>
            </a:pPr>
            <a:endParaRPr lang="en-US" sz="2800" dirty="0">
              <a:solidFill>
                <a:schemeClr val="tx1">
                  <a:lumMod val="50000"/>
                  <a:lumOff val="50000"/>
                </a:schemeClr>
              </a:solidFill>
            </a:endParaRPr>
          </a:p>
          <a:p>
            <a:pPr marL="0" indent="0">
              <a:buNone/>
            </a:pPr>
            <a:endParaRPr lang="en-US" sz="2800" dirty="0">
              <a:solidFill>
                <a:schemeClr val="tx1">
                  <a:lumMod val="50000"/>
                  <a:lumOff val="50000"/>
                </a:schemeClr>
              </a:solidFill>
            </a:endParaRPr>
          </a:p>
          <a:p>
            <a:pPr marL="0" indent="0">
              <a:buNone/>
            </a:pPr>
            <a:endParaRPr lang="en-CA" sz="2800" dirty="0"/>
          </a:p>
        </p:txBody>
      </p:sp>
      <p:grpSp>
        <p:nvGrpSpPr>
          <p:cNvPr id="8" name="Group 7"/>
          <p:cNvGrpSpPr/>
          <p:nvPr/>
        </p:nvGrpSpPr>
        <p:grpSpPr>
          <a:xfrm>
            <a:off x="6528048" y="2387885"/>
            <a:ext cx="3816424" cy="3032511"/>
            <a:chOff x="4644007" y="2348880"/>
            <a:chExt cx="4078003" cy="3240360"/>
          </a:xfrm>
        </p:grpSpPr>
        <p:pic>
          <p:nvPicPr>
            <p:cNvPr id="7" name="Picture 6"/>
            <p:cNvPicPr>
              <a:picLocks noChangeAspect="1"/>
            </p:cNvPicPr>
            <p:nvPr/>
          </p:nvPicPr>
          <p:blipFill>
            <a:blip r:embed="rId4"/>
            <a:stretch>
              <a:fillRect/>
            </a:stretch>
          </p:blipFill>
          <p:spPr>
            <a:xfrm rot="332733">
              <a:off x="6779608" y="2581519"/>
              <a:ext cx="1942402" cy="2564682"/>
            </a:xfrm>
            <a:prstGeom prst="rect">
              <a:avLst/>
            </a:prstGeom>
          </p:spPr>
        </p:pic>
        <p:pic>
          <p:nvPicPr>
            <p:cNvPr id="6" name="Picture 5"/>
            <p:cNvPicPr>
              <a:picLocks noChangeAspect="1"/>
            </p:cNvPicPr>
            <p:nvPr/>
          </p:nvPicPr>
          <p:blipFill>
            <a:blip r:embed="rId5"/>
            <a:stretch>
              <a:fillRect/>
            </a:stretch>
          </p:blipFill>
          <p:spPr>
            <a:xfrm>
              <a:off x="4644007" y="2348880"/>
              <a:ext cx="2099065" cy="3240360"/>
            </a:xfrm>
            <a:prstGeom prst="rect">
              <a:avLst/>
            </a:prstGeom>
            <a:ln>
              <a:solidFill>
                <a:schemeClr val="bg1">
                  <a:lumMod val="85000"/>
                </a:schemeClr>
              </a:solidFill>
            </a:ln>
          </p:spPr>
        </p:pic>
      </p:grpSp>
    </p:spTree>
    <p:extLst>
      <p:ext uri="{BB962C8B-B14F-4D97-AF65-F5344CB8AC3E}">
        <p14:creationId xmlns:p14="http://schemas.microsoft.com/office/powerpoint/2010/main" val="200947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2" name="Rectangle 310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Rectangle 3103">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25"/>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6" name="Rectangle 3105">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08" name="Picture 3107">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3076" name="Picture 4" descr="Big, Theatrical Meetings Are a Waste of Time">
            <a:extLst>
              <a:ext uri="{FF2B5EF4-FFF2-40B4-BE49-F238E27FC236}">
                <a16:creationId xmlns:a16="http://schemas.microsoft.com/office/drawing/2014/main" id="{295DFE0A-6022-38A5-B9DE-72CBAE8B6333}"/>
              </a:ext>
            </a:extLst>
          </p:cNvPr>
          <p:cNvPicPr>
            <a:picLocks noChangeAspect="1" noChangeArrowheads="1"/>
          </p:cNvPicPr>
          <p:nvPr/>
        </p:nvPicPr>
        <p:blipFill rotWithShape="1">
          <a:blip r:embed="rId4">
            <a:alphaModFix amt="80000"/>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10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4294967295"/>
          </p:nvPr>
        </p:nvSpPr>
        <p:spPr>
          <a:xfrm>
            <a:off x="4859481" y="591345"/>
            <a:ext cx="5179868" cy="5585619"/>
          </a:xfrm>
        </p:spPr>
        <p:txBody>
          <a:bodyPr vert="horz" lIns="91440" tIns="45720" rIns="91440" bIns="45720" rtlCol="0" anchor="ctr">
            <a:normAutofit/>
          </a:bodyPr>
          <a:lstStyle/>
          <a:p>
            <a:pPr marL="0" indent="0">
              <a:lnSpc>
                <a:spcPct val="90000"/>
              </a:lnSpc>
              <a:spcBef>
                <a:spcPts val="24"/>
              </a:spcBef>
              <a:buNone/>
            </a:pPr>
            <a:r>
              <a:rPr lang="en-US" b="1" dirty="0">
                <a:solidFill>
                  <a:srgbClr val="FFFFFF"/>
                </a:solidFill>
                <a:latin typeface="+mn-lt"/>
                <a:cs typeface="+mn-cs"/>
              </a:rPr>
              <a:t>Encourage attendance at general meetings and local activities.</a:t>
            </a:r>
            <a:br>
              <a:rPr lang="en-US" dirty="0">
                <a:solidFill>
                  <a:srgbClr val="FFFFFF"/>
                </a:solidFill>
                <a:latin typeface="+mn-lt"/>
                <a:cs typeface="+mn-cs"/>
              </a:rPr>
            </a:br>
            <a:endParaRPr lang="en-US" dirty="0">
              <a:solidFill>
                <a:srgbClr val="FFFFFF"/>
              </a:solidFill>
              <a:latin typeface="+mn-lt"/>
              <a:cs typeface="+mn-cs"/>
            </a:endParaRPr>
          </a:p>
          <a:p>
            <a:pPr marL="0" indent="-228600">
              <a:lnSpc>
                <a:spcPct val="90000"/>
              </a:lnSpc>
            </a:pPr>
            <a:endParaRPr lang="en-US" dirty="0">
              <a:solidFill>
                <a:srgbClr val="FFFFFF"/>
              </a:solidFill>
              <a:latin typeface="+mn-lt"/>
              <a:cs typeface="+mn-cs"/>
            </a:endParaRPr>
          </a:p>
        </p:txBody>
      </p:sp>
    </p:spTree>
    <p:extLst>
      <p:ext uri="{BB962C8B-B14F-4D97-AF65-F5344CB8AC3E}">
        <p14:creationId xmlns:p14="http://schemas.microsoft.com/office/powerpoint/2010/main" val="72740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3800"/>
              <a:t>An Overview of School Representative Tasks</a:t>
            </a:r>
            <a:endParaRPr lang="en-CA" sz="380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a:t>The yearly calendar outlines tasks that a SR typically does throughout the year.</a:t>
            </a:r>
          </a:p>
          <a:p>
            <a:r>
              <a:rPr lang="en-US" sz="2200"/>
              <a:t>Other SR learning modules will describe and outline the tasks described in greater detail.</a:t>
            </a:r>
            <a:endParaRPr lang="en-CA" sz="2200"/>
          </a:p>
        </p:txBody>
      </p:sp>
    </p:spTree>
    <p:extLst>
      <p:ext uri="{BB962C8B-B14F-4D97-AF65-F5344CB8AC3E}">
        <p14:creationId xmlns:p14="http://schemas.microsoft.com/office/powerpoint/2010/main" val="3379402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6BAA9C6-12F1-0145-C23F-00FCCE964CB4}"/>
              </a:ext>
            </a:extLst>
          </p:cNvPr>
          <p:cNvSpPr>
            <a:spLocks noGrp="1"/>
          </p:cNvSpPr>
          <p:nvPr>
            <p:ph type="title"/>
          </p:nvPr>
        </p:nvSpPr>
        <p:spPr>
          <a:xfrm>
            <a:off x="804672" y="1412489"/>
            <a:ext cx="2871095" cy="2127124"/>
          </a:xfrm>
        </p:spPr>
        <p:txBody>
          <a:bodyPr anchor="t">
            <a:normAutofit/>
          </a:bodyPr>
          <a:lstStyle/>
          <a:p>
            <a:pPr>
              <a:lnSpc>
                <a:spcPct val="90000"/>
              </a:lnSpc>
            </a:pPr>
            <a:r>
              <a:rPr lang="en-US" sz="2300">
                <a:solidFill>
                  <a:schemeClr val="bg1"/>
                </a:solidFill>
              </a:rPr>
              <a:t>Direct colleagues to relevant resources and support when they are in need of advice.</a:t>
            </a:r>
            <a:br>
              <a:rPr lang="en-US" sz="2300">
                <a:solidFill>
                  <a:schemeClr val="bg1"/>
                </a:solidFill>
              </a:rPr>
            </a:br>
            <a:endParaRPr lang="en-CA" sz="2300">
              <a:solidFill>
                <a:schemeClr val="bg1"/>
              </a:solidFill>
            </a:endParaRPr>
          </a:p>
        </p:txBody>
      </p:sp>
      <p:sp>
        <p:nvSpPr>
          <p:cNvPr id="3" name="Content Placeholder 2"/>
          <p:cNvSpPr>
            <a:spLocks noGrp="1"/>
          </p:cNvSpPr>
          <p:nvPr>
            <p:ph sz="half" idx="1"/>
          </p:nvPr>
        </p:nvSpPr>
        <p:spPr>
          <a:xfrm>
            <a:off x="5198993" y="1412489"/>
            <a:ext cx="2926080" cy="4363844"/>
          </a:xfrm>
        </p:spPr>
        <p:txBody>
          <a:bodyPr>
            <a:normAutofit/>
          </a:bodyPr>
          <a:lstStyle/>
          <a:p>
            <a:pPr marL="0" indent="0">
              <a:buNone/>
            </a:pPr>
            <a:r>
              <a:rPr lang="en-US" sz="2000" b="1">
                <a:latin typeface="Nunito Sans" pitchFamily="2" charset="0"/>
              </a:rPr>
              <a:t>Calgary</a:t>
            </a:r>
          </a:p>
          <a:p>
            <a:pPr marL="0" indent="0">
              <a:buNone/>
            </a:pPr>
            <a:r>
              <a:rPr lang="en-US" sz="2000">
                <a:latin typeface="Nunito Sans" pitchFamily="2" charset="0"/>
              </a:rPr>
              <a:t>350, 6815 8 Street NE</a:t>
            </a:r>
            <a:br>
              <a:rPr lang="en-US" sz="2000">
                <a:latin typeface="Nunito Sans" pitchFamily="2" charset="0"/>
              </a:rPr>
            </a:br>
            <a:r>
              <a:rPr lang="en-US" sz="2000">
                <a:latin typeface="Nunito Sans" pitchFamily="2" charset="0"/>
              </a:rPr>
              <a:t>Calgary, Alberta</a:t>
            </a:r>
            <a:br>
              <a:rPr lang="en-US" sz="2000">
                <a:latin typeface="Nunito Sans" pitchFamily="2" charset="0"/>
              </a:rPr>
            </a:br>
            <a:r>
              <a:rPr lang="en-US" sz="2000">
                <a:latin typeface="Nunito Sans" pitchFamily="2" charset="0"/>
              </a:rPr>
              <a:t>T2E 7H7</a:t>
            </a:r>
          </a:p>
          <a:p>
            <a:pPr marL="0" indent="0">
              <a:buNone/>
            </a:pPr>
            <a:r>
              <a:rPr lang="en-US" sz="2000">
                <a:latin typeface="Nunito Sans" pitchFamily="2" charset="0"/>
              </a:rPr>
              <a:t>Phone: </a:t>
            </a:r>
            <a:r>
              <a:rPr lang="en-US" sz="2000">
                <a:latin typeface="Nunito Sans" pitchFamily="2" charset="0"/>
                <a:hlinkClick r:id="rId3">
                  <a:extLst>
                    <a:ext uri="{A12FA001-AC4F-418D-AE19-62706E023703}">
                      <ahyp:hlinkClr xmlns:ahyp="http://schemas.microsoft.com/office/drawing/2018/hyperlinkcolor" val="tx"/>
                    </a:ext>
                  </a:extLst>
                </a:hlinkClick>
              </a:rPr>
              <a:t>403-265-2672</a:t>
            </a:r>
            <a:endParaRPr lang="en-US" sz="2000">
              <a:latin typeface="Nunito Sans" pitchFamily="2" charset="0"/>
            </a:endParaRPr>
          </a:p>
          <a:p>
            <a:pPr marL="0" indent="0">
              <a:buNone/>
            </a:pPr>
            <a:r>
              <a:rPr lang="en-US" sz="2000">
                <a:latin typeface="Nunito Sans" pitchFamily="2" charset="0"/>
              </a:rPr>
              <a:t>Toll Free: </a:t>
            </a:r>
            <a:r>
              <a:rPr lang="en-US" sz="2000">
                <a:latin typeface="Nunito Sans" pitchFamily="2" charset="0"/>
                <a:hlinkClick r:id="rId4">
                  <a:extLst>
                    <a:ext uri="{A12FA001-AC4F-418D-AE19-62706E023703}">
                      <ahyp:hlinkClr xmlns:ahyp="http://schemas.microsoft.com/office/drawing/2018/hyperlinkcolor" val="tx"/>
                    </a:ext>
                  </a:extLst>
                </a:hlinkClick>
              </a:rPr>
              <a:t>1-800-332-1280</a:t>
            </a:r>
            <a:endParaRPr lang="en-US" sz="2000">
              <a:latin typeface="Nunito Sans" pitchFamily="2" charset="0"/>
            </a:endParaRPr>
          </a:p>
          <a:p>
            <a:pPr marL="0" indent="0">
              <a:buNone/>
            </a:pPr>
            <a:endParaRPr lang="en-US" sz="2000"/>
          </a:p>
        </p:txBody>
      </p:sp>
      <p:sp>
        <p:nvSpPr>
          <p:cNvPr id="6" name="Content Placeholder 5">
            <a:extLst>
              <a:ext uri="{FF2B5EF4-FFF2-40B4-BE49-F238E27FC236}">
                <a16:creationId xmlns:a16="http://schemas.microsoft.com/office/drawing/2014/main" id="{4B98B7CE-64FF-E89F-C569-4622CAC8C634}"/>
              </a:ext>
            </a:extLst>
          </p:cNvPr>
          <p:cNvSpPr>
            <a:spLocks noGrp="1"/>
          </p:cNvSpPr>
          <p:nvPr>
            <p:ph sz="half" idx="2"/>
          </p:nvPr>
        </p:nvSpPr>
        <p:spPr>
          <a:xfrm>
            <a:off x="8451604" y="1412489"/>
            <a:ext cx="2926080" cy="4363844"/>
          </a:xfrm>
        </p:spPr>
        <p:txBody>
          <a:bodyPr>
            <a:normAutofit/>
          </a:bodyPr>
          <a:lstStyle/>
          <a:p>
            <a:pPr marL="0" indent="0">
              <a:buNone/>
            </a:pPr>
            <a:r>
              <a:rPr lang="en-US" sz="2000" b="1">
                <a:latin typeface="Nunito Sans" pitchFamily="2" charset="0"/>
              </a:rPr>
              <a:t>Edmonton</a:t>
            </a:r>
            <a:endParaRPr lang="en-US" sz="2000">
              <a:latin typeface="Nunito Sans" pitchFamily="2" charset="0"/>
            </a:endParaRPr>
          </a:p>
          <a:p>
            <a:pPr marL="0" indent="0">
              <a:buNone/>
            </a:pPr>
            <a:r>
              <a:rPr lang="en-US" sz="2000">
                <a:latin typeface="Nunito Sans" pitchFamily="2" charset="0"/>
              </a:rPr>
              <a:t>11010 142 Street NW</a:t>
            </a:r>
            <a:br>
              <a:rPr lang="en-US" sz="2000">
                <a:latin typeface="Nunito Sans" pitchFamily="2" charset="0"/>
              </a:rPr>
            </a:br>
            <a:r>
              <a:rPr lang="en-US" sz="2000">
                <a:latin typeface="Nunito Sans" pitchFamily="2" charset="0"/>
              </a:rPr>
              <a:t>Edmonton, Alberta</a:t>
            </a:r>
            <a:br>
              <a:rPr lang="en-US" sz="2000">
                <a:latin typeface="Nunito Sans" pitchFamily="2" charset="0"/>
              </a:rPr>
            </a:br>
            <a:r>
              <a:rPr lang="en-US" sz="2000">
                <a:latin typeface="Nunito Sans" pitchFamily="2" charset="0"/>
              </a:rPr>
              <a:t>T5N 2R1</a:t>
            </a:r>
          </a:p>
          <a:p>
            <a:pPr marL="0" indent="0">
              <a:buNone/>
            </a:pPr>
            <a:r>
              <a:rPr lang="en-US" sz="2000">
                <a:latin typeface="Nunito Sans" pitchFamily="2" charset="0"/>
              </a:rPr>
              <a:t> Phone: </a:t>
            </a:r>
            <a:r>
              <a:rPr lang="en-US" sz="2000">
                <a:latin typeface="Nunito Sans" pitchFamily="2" charset="0"/>
                <a:hlinkClick r:id="rId5">
                  <a:extLst>
                    <a:ext uri="{A12FA001-AC4F-418D-AE19-62706E023703}">
                      <ahyp:hlinkClr xmlns:ahyp="http://schemas.microsoft.com/office/drawing/2018/hyperlinkcolor" val="tx"/>
                    </a:ext>
                  </a:extLst>
                </a:hlinkClick>
              </a:rPr>
              <a:t>780-447-9400</a:t>
            </a:r>
            <a:endParaRPr lang="en-US" sz="2000">
              <a:latin typeface="Nunito Sans" pitchFamily="2" charset="0"/>
            </a:endParaRPr>
          </a:p>
          <a:p>
            <a:pPr marL="0" indent="0">
              <a:buNone/>
            </a:pPr>
            <a:r>
              <a:rPr lang="en-US" sz="2000">
                <a:latin typeface="Nunito Sans" pitchFamily="2" charset="0"/>
              </a:rPr>
              <a:t>Toll Free: </a:t>
            </a:r>
            <a:r>
              <a:rPr lang="en-US" sz="2000">
                <a:latin typeface="Nunito Sans" pitchFamily="2" charset="0"/>
                <a:hlinkClick r:id="rId6">
                  <a:extLst>
                    <a:ext uri="{A12FA001-AC4F-418D-AE19-62706E023703}">
                      <ahyp:hlinkClr xmlns:ahyp="http://schemas.microsoft.com/office/drawing/2018/hyperlinkcolor" val="tx"/>
                    </a:ext>
                  </a:extLst>
                </a:hlinkClick>
              </a:rPr>
              <a:t>1-800-232-7208</a:t>
            </a:r>
            <a:endParaRPr lang="en-US" sz="2000">
              <a:latin typeface="Nunito Sans" pitchFamily="2" charset="0"/>
            </a:endParaRPr>
          </a:p>
          <a:p>
            <a:pPr marL="0" indent="0">
              <a:buNone/>
            </a:pPr>
            <a:endParaRPr lang="en-CA" sz="2000"/>
          </a:p>
        </p:txBody>
      </p:sp>
    </p:spTree>
    <p:extLst>
      <p:ext uri="{BB962C8B-B14F-4D97-AF65-F5344CB8AC3E}">
        <p14:creationId xmlns:p14="http://schemas.microsoft.com/office/powerpoint/2010/main" val="332476804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5900" y="228600"/>
            <a:ext cx="6602349" cy="495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5900" y="228601"/>
            <a:ext cx="6604000" cy="4492096"/>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a:endParaRPr>
          </a:p>
        </p:txBody>
      </p:sp>
      <p:pic>
        <p:nvPicPr>
          <p:cNvPr id="8" name="Picture 7">
            <a:extLst>
              <a:ext uri="{FF2B5EF4-FFF2-40B4-BE49-F238E27FC236}">
                <a16:creationId xmlns:a16="http://schemas.microsoft.com/office/drawing/2014/main" id="{607098FE-E7BF-022F-FC5D-74D93E0C6FC5}"/>
              </a:ext>
            </a:extLst>
          </p:cNvPr>
          <p:cNvPicPr>
            <a:picLocks noChangeAspect="1"/>
          </p:cNvPicPr>
          <p:nvPr/>
        </p:nvPicPr>
        <p:blipFill>
          <a:blip r:embed="rId2"/>
          <a:stretch>
            <a:fillRect/>
          </a:stretch>
        </p:blipFill>
        <p:spPr>
          <a:xfrm>
            <a:off x="6743481" y="1264222"/>
            <a:ext cx="2451319" cy="1836124"/>
          </a:xfrm>
          <a:prstGeom prst="rect">
            <a:avLst/>
          </a:prstGeom>
        </p:spPr>
      </p:pic>
      <p:sp>
        <p:nvSpPr>
          <p:cNvPr id="7" name="TextBox 6">
            <a:extLst>
              <a:ext uri="{FF2B5EF4-FFF2-40B4-BE49-F238E27FC236}">
                <a16:creationId xmlns:a16="http://schemas.microsoft.com/office/drawing/2014/main" id="{E24E6120-A3F1-ADD3-DA4E-FD7A69CF8BD8}"/>
              </a:ext>
            </a:extLst>
          </p:cNvPr>
          <p:cNvSpPr txBox="1"/>
          <p:nvPr/>
        </p:nvSpPr>
        <p:spPr>
          <a:xfrm>
            <a:off x="2879726" y="1264221"/>
            <a:ext cx="2933592" cy="1467953"/>
          </a:xfrm>
          <a:prstGeom prst="rect">
            <a:avLst/>
          </a:prstGeom>
          <a:noFill/>
        </p:spPr>
        <p:txBody>
          <a:bodyPr wrap="square">
            <a:spAutoFit/>
          </a:bodyPr>
          <a:lstStyle/>
          <a:p>
            <a:pPr defTabSz="901964">
              <a:spcAft>
                <a:spcPts val="432"/>
              </a:spcAft>
            </a:pPr>
            <a:r>
              <a:rPr lang="en-US" sz="1776" kern="1200">
                <a:solidFill>
                  <a:prstClr val="black"/>
                </a:solidFill>
                <a:latin typeface="Calibri"/>
                <a:ea typeface="+mn-ea"/>
                <a:cs typeface="+mn-cs"/>
              </a:rPr>
              <a:t>Work with your school principal to ensure appropriate time on the staff meeting agenda for Association information.</a:t>
            </a:r>
            <a:endParaRPr lang="en-CA">
              <a:solidFill>
                <a:prstClr val="black"/>
              </a:solidFill>
              <a:latin typeface="Calibri"/>
            </a:endParaRPr>
          </a:p>
        </p:txBody>
      </p:sp>
    </p:spTree>
    <p:extLst>
      <p:ext uri="{BB962C8B-B14F-4D97-AF65-F5344CB8AC3E}">
        <p14:creationId xmlns:p14="http://schemas.microsoft.com/office/powerpoint/2010/main" val="242539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87737" y="1384296"/>
            <a:ext cx="4605340" cy="2387600"/>
          </a:xfrm>
        </p:spPr>
        <p:txBody>
          <a:bodyPr vert="horz" lIns="91440" tIns="45720" rIns="91440" bIns="45720" rtlCol="0" anchor="b">
            <a:normAutofit/>
          </a:bodyPr>
          <a:lstStyle/>
          <a:p>
            <a:pPr>
              <a:lnSpc>
                <a:spcPct val="90000"/>
              </a:lnSpc>
            </a:pPr>
            <a:r>
              <a:rPr lang="en-US" sz="5000" kern="1200">
                <a:solidFill>
                  <a:schemeClr val="bg1"/>
                </a:solidFill>
                <a:latin typeface="+mj-lt"/>
                <a:ea typeface="+mj-ea"/>
                <a:cs typeface="+mj-cs"/>
              </a:rPr>
              <a:t>The SR Role Is NOT</a:t>
            </a:r>
          </a:p>
        </p:txBody>
      </p:sp>
      <p:sp>
        <p:nvSpPr>
          <p:cNvPr id="3" name="Content Placeholder 2"/>
          <p:cNvSpPr>
            <a:spLocks noGrp="1"/>
          </p:cNvSpPr>
          <p:nvPr>
            <p:ph idx="1"/>
          </p:nvPr>
        </p:nvSpPr>
        <p:spPr>
          <a:xfrm>
            <a:off x="6687737" y="3863971"/>
            <a:ext cx="4605340" cy="1655762"/>
          </a:xfrm>
        </p:spPr>
        <p:txBody>
          <a:bodyPr vert="horz" lIns="91440" tIns="45720" rIns="91440" bIns="45720" rtlCol="0">
            <a:normAutofit/>
          </a:bodyPr>
          <a:lstStyle/>
          <a:p>
            <a:pPr marL="0" indent="0">
              <a:lnSpc>
                <a:spcPct val="90000"/>
              </a:lnSpc>
              <a:spcBef>
                <a:spcPts val="1000"/>
              </a:spcBef>
              <a:buNone/>
            </a:pPr>
            <a:r>
              <a:rPr lang="en-US" sz="2000" kern="1200">
                <a:solidFill>
                  <a:schemeClr val="bg1"/>
                </a:solidFill>
                <a:latin typeface="+mn-lt"/>
                <a:ea typeface="+mn-ea"/>
                <a:cs typeface="+mn-cs"/>
              </a:rPr>
              <a:t>A representative of colleagues in disciplinary or evaluation meetings </a:t>
            </a:r>
          </a:p>
        </p:txBody>
      </p:sp>
      <p:pic>
        <p:nvPicPr>
          <p:cNvPr id="5" name="Picture 4" descr="A statue of a person holding scales&#10;&#10;Description automatically generated with medium confidence">
            <a:extLst>
              <a:ext uri="{FF2B5EF4-FFF2-40B4-BE49-F238E27FC236}">
                <a16:creationId xmlns:a16="http://schemas.microsoft.com/office/drawing/2014/main" id="{8C81E225-811B-E66B-782A-D024EEA16959}"/>
              </a:ext>
            </a:extLst>
          </p:cNvPr>
          <p:cNvPicPr>
            <a:picLocks noChangeAspect="1"/>
          </p:cNvPicPr>
          <p:nvPr/>
        </p:nvPicPr>
        <p:blipFill rotWithShape="1">
          <a:blip r:embed="rId3">
            <a:alphaModFix/>
          </a:blip>
          <a:srcRect l="33370" r="19535" b="-1"/>
          <a:stretch/>
        </p:blipFill>
        <p:spPr>
          <a:xfrm>
            <a:off x="473874" y="1057275"/>
            <a:ext cx="3975820" cy="4743450"/>
          </a:xfrm>
          <a:prstGeom prst="rect">
            <a:avLst/>
          </a:prstGeom>
        </p:spPr>
      </p:pic>
      <p:sp>
        <p:nvSpPr>
          <p:cNvPr id="21" name="Rectangle 2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59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87737" y="1384296"/>
            <a:ext cx="4605340" cy="2387600"/>
          </a:xfrm>
        </p:spPr>
        <p:txBody>
          <a:bodyPr vert="horz" lIns="91440" tIns="45720" rIns="91440" bIns="45720" rtlCol="0" anchor="b">
            <a:normAutofit/>
          </a:bodyPr>
          <a:lstStyle/>
          <a:p>
            <a:pPr>
              <a:lnSpc>
                <a:spcPct val="90000"/>
              </a:lnSpc>
            </a:pPr>
            <a:r>
              <a:rPr lang="en-US" sz="5000">
                <a:solidFill>
                  <a:schemeClr val="bg1"/>
                </a:solidFill>
                <a:latin typeface="+mj-lt"/>
                <a:cs typeface="+mj-cs"/>
              </a:rPr>
              <a:t>The SR Role Is NOT</a:t>
            </a:r>
          </a:p>
        </p:txBody>
      </p:sp>
      <p:sp>
        <p:nvSpPr>
          <p:cNvPr id="3" name="Content Placeholder 2"/>
          <p:cNvSpPr>
            <a:spLocks noGrp="1"/>
          </p:cNvSpPr>
          <p:nvPr>
            <p:ph idx="1"/>
          </p:nvPr>
        </p:nvSpPr>
        <p:spPr>
          <a:xfrm>
            <a:off x="6687737" y="3863971"/>
            <a:ext cx="4605340" cy="1655762"/>
          </a:xfrm>
        </p:spPr>
        <p:txBody>
          <a:bodyPr vert="horz" lIns="91440" tIns="45720" rIns="91440" bIns="45720" rtlCol="0">
            <a:normAutofit/>
          </a:bodyPr>
          <a:lstStyle/>
          <a:p>
            <a:pPr marL="0" indent="0">
              <a:lnSpc>
                <a:spcPct val="90000"/>
              </a:lnSpc>
              <a:spcBef>
                <a:spcPts val="1000"/>
              </a:spcBef>
              <a:buNone/>
            </a:pPr>
            <a:r>
              <a:rPr lang="en-US" sz="2000">
                <a:solidFill>
                  <a:schemeClr val="bg1"/>
                </a:solidFill>
                <a:latin typeface="+mn-lt"/>
                <a:cs typeface="+mn-cs"/>
              </a:rPr>
              <a:t>A provider of legal advice on employment matters</a:t>
            </a:r>
          </a:p>
        </p:txBody>
      </p:sp>
      <p:pic>
        <p:nvPicPr>
          <p:cNvPr id="5" name="Picture 4">
            <a:extLst>
              <a:ext uri="{FF2B5EF4-FFF2-40B4-BE49-F238E27FC236}">
                <a16:creationId xmlns:a16="http://schemas.microsoft.com/office/drawing/2014/main" id="{84C066EC-92CD-EA4D-B6CD-75D3C68A937E}"/>
              </a:ext>
            </a:extLst>
          </p:cNvPr>
          <p:cNvPicPr>
            <a:picLocks noChangeAspect="1"/>
          </p:cNvPicPr>
          <p:nvPr/>
        </p:nvPicPr>
        <p:blipFill rotWithShape="1">
          <a:blip r:embed="rId3">
            <a:alphaModFix/>
          </a:blip>
          <a:srcRect l="5253" r="3674" b="-2"/>
          <a:stretch/>
        </p:blipFill>
        <p:spPr>
          <a:xfrm>
            <a:off x="473874" y="1057275"/>
            <a:ext cx="5917401" cy="4743450"/>
          </a:xfrm>
          <a:prstGeom prst="rect">
            <a:avLst/>
          </a:prstGeom>
        </p:spPr>
      </p:pic>
      <p:sp>
        <p:nvSpPr>
          <p:cNvPr id="19" name="Rectangle 1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1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663" y="1422400"/>
            <a:ext cx="5367337" cy="2387600"/>
          </a:xfrm>
        </p:spPr>
        <p:txBody>
          <a:bodyPr vert="horz" lIns="91440" tIns="45720" rIns="91440" bIns="45720" rtlCol="0" anchor="b">
            <a:normAutofit/>
          </a:bodyPr>
          <a:lstStyle/>
          <a:p>
            <a:pPr>
              <a:lnSpc>
                <a:spcPct val="90000"/>
              </a:lnSpc>
            </a:pPr>
            <a:r>
              <a:rPr lang="en-US" sz="5000" kern="1200">
                <a:solidFill>
                  <a:schemeClr val="bg1"/>
                </a:solidFill>
                <a:latin typeface="+mj-lt"/>
                <a:ea typeface="+mj-ea"/>
                <a:cs typeface="+mj-cs"/>
              </a:rPr>
              <a:t>The SR Role Is NOT</a:t>
            </a:r>
          </a:p>
        </p:txBody>
      </p:sp>
      <p:sp>
        <p:nvSpPr>
          <p:cNvPr id="3" name="Content Placeholder 2"/>
          <p:cNvSpPr>
            <a:spLocks noGrp="1"/>
          </p:cNvSpPr>
          <p:nvPr>
            <p:ph idx="1"/>
          </p:nvPr>
        </p:nvSpPr>
        <p:spPr>
          <a:xfrm>
            <a:off x="728663" y="3902075"/>
            <a:ext cx="5367337" cy="1655762"/>
          </a:xfrm>
        </p:spPr>
        <p:txBody>
          <a:bodyPr vert="horz" lIns="91440" tIns="45720" rIns="91440" bIns="45720" rtlCol="0">
            <a:normAutofit/>
          </a:bodyPr>
          <a:lstStyle/>
          <a:p>
            <a:pPr marL="0" indent="0">
              <a:lnSpc>
                <a:spcPct val="90000"/>
              </a:lnSpc>
              <a:spcBef>
                <a:spcPts val="1000"/>
              </a:spcBef>
              <a:buNone/>
            </a:pPr>
            <a:r>
              <a:rPr lang="en-US" sz="2000" kern="1200">
                <a:solidFill>
                  <a:schemeClr val="bg1"/>
                </a:solidFill>
                <a:latin typeface="+mn-lt"/>
                <a:ea typeface="+mn-ea"/>
                <a:cs typeface="+mn-cs"/>
              </a:rPr>
              <a:t>An interpreter of the collective agreemen</a:t>
            </a:r>
          </a:p>
        </p:txBody>
      </p:sp>
      <p:sp>
        <p:nvSpPr>
          <p:cNvPr id="53" name="Rectangle 52">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308B47-0E4F-A77F-A8BC-187CB767F9EC}"/>
              </a:ext>
            </a:extLst>
          </p:cNvPr>
          <p:cNvPicPr>
            <a:picLocks noChangeAspect="1"/>
          </p:cNvPicPr>
          <p:nvPr/>
        </p:nvPicPr>
        <p:blipFill rotWithShape="1">
          <a:blip r:embed="rId3"/>
          <a:srcRect l="2054" r="1257" b="-2"/>
          <a:stretch/>
        </p:blipFill>
        <p:spPr>
          <a:xfrm>
            <a:off x="6743339" y="1056303"/>
            <a:ext cx="4486993" cy="4640737"/>
          </a:xfrm>
          <a:prstGeom prst="rect">
            <a:avLst/>
          </a:prstGeom>
        </p:spPr>
      </p:pic>
    </p:spTree>
    <p:extLst>
      <p:ext uri="{BB962C8B-B14F-4D97-AF65-F5344CB8AC3E}">
        <p14:creationId xmlns:p14="http://schemas.microsoft.com/office/powerpoint/2010/main" val="236280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5B5B5D0B-9D40-A084-5C19-B959FB832C81}"/>
              </a:ext>
            </a:extLst>
          </p:cNvPr>
          <p:cNvPicPr>
            <a:picLocks noChangeAspect="1"/>
          </p:cNvPicPr>
          <p:nvPr/>
        </p:nvPicPr>
        <p:blipFill rotWithShape="1">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48" name="Rectangle 4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4C95E-3355-35DA-DEFF-ADD984FF22FA}"/>
              </a:ext>
            </a:extLst>
          </p:cNvPr>
          <p:cNvSpPr>
            <a:spLocks noGrp="1"/>
          </p:cNvSpPr>
          <p:nvPr>
            <p:ph type="title"/>
          </p:nvPr>
        </p:nvSpPr>
        <p:spPr>
          <a:xfrm>
            <a:off x="838200" y="365125"/>
            <a:ext cx="10515600" cy="1325563"/>
          </a:xfrm>
        </p:spPr>
        <p:txBody>
          <a:bodyPr>
            <a:normAutofit/>
          </a:bodyPr>
          <a:lstStyle/>
          <a:p>
            <a:r>
              <a:rPr lang="en-US" dirty="0"/>
              <a:t>What the role really entails…</a:t>
            </a:r>
            <a:endParaRPr lang="en-CA" dirty="0"/>
          </a:p>
        </p:txBody>
      </p:sp>
      <p:graphicFrame>
        <p:nvGraphicFramePr>
          <p:cNvPr id="6" name="Content Placeholder 2">
            <a:extLst>
              <a:ext uri="{FF2B5EF4-FFF2-40B4-BE49-F238E27FC236}">
                <a16:creationId xmlns:a16="http://schemas.microsoft.com/office/drawing/2014/main" id="{1CA18631-CDBA-4866-0BC7-623327D3BE77}"/>
              </a:ext>
            </a:extLst>
          </p:cNvPr>
          <p:cNvGraphicFramePr>
            <a:graphicFrameLocks noGrp="1"/>
          </p:cNvGraphicFramePr>
          <p:nvPr>
            <p:ph idx="1"/>
            <p:extLst>
              <p:ext uri="{D42A27DB-BD31-4B8C-83A1-F6EECF244321}">
                <p14:modId xmlns:p14="http://schemas.microsoft.com/office/powerpoint/2010/main" val="8947035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60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438900" y="669925"/>
            <a:ext cx="4457702" cy="1325563"/>
          </a:xfrm>
        </p:spPr>
        <p:txBody>
          <a:bodyPr anchor="b">
            <a:normAutofit/>
          </a:bodyPr>
          <a:lstStyle/>
          <a:p>
            <a:r>
              <a:rPr lang="en-US" sz="3800">
                <a:solidFill>
                  <a:schemeClr val="bg1"/>
                </a:solidFill>
              </a:rPr>
              <a:t>The SR Role Is NOT</a:t>
            </a:r>
            <a:endParaRPr lang="en-CA" sz="3800">
              <a:solidFill>
                <a:schemeClr val="bg1"/>
              </a:solidFill>
            </a:endParaRPr>
          </a:p>
        </p:txBody>
      </p:sp>
      <p:pic>
        <p:nvPicPr>
          <p:cNvPr id="8" name="Graphic 7" descr="Classroom">
            <a:extLst>
              <a:ext uri="{FF2B5EF4-FFF2-40B4-BE49-F238E27FC236}">
                <a16:creationId xmlns:a16="http://schemas.microsoft.com/office/drawing/2014/main" id="{796C6773-A7C0-849D-E2F9-64ED0D2C3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104898"/>
            <a:ext cx="5753102" cy="5753102"/>
          </a:xfrm>
          <a:prstGeom prst="rect">
            <a:avLst/>
          </a:prstGeom>
        </p:spPr>
      </p:pic>
      <p:cxnSp>
        <p:nvCxnSpPr>
          <p:cNvPr id="54" name="Straight Connector 53">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0340"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2E62CE6-1D21-4565-8E90-0F1D900BEF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38900" y="2400304"/>
            <a:ext cx="4457702" cy="3441692"/>
          </a:xfrm>
        </p:spPr>
        <p:txBody>
          <a:bodyPr>
            <a:normAutofit/>
          </a:bodyPr>
          <a:lstStyle/>
          <a:p>
            <a:pPr marL="0" indent="0">
              <a:spcBef>
                <a:spcPts val="24"/>
              </a:spcBef>
              <a:buNone/>
            </a:pPr>
            <a:r>
              <a:rPr lang="en-US" sz="2000">
                <a:solidFill>
                  <a:schemeClr val="bg1"/>
                </a:solidFill>
              </a:rPr>
              <a:t>An advisor of colleagues on matters that can potentially result in a violation of the Code of Professional Conduct for Teachers and Teacher Leaders</a:t>
            </a:r>
            <a:endParaRPr lang="en-CA" sz="2000">
              <a:solidFill>
                <a:schemeClr val="bg1"/>
              </a:solidFill>
            </a:endParaRPr>
          </a:p>
        </p:txBody>
      </p:sp>
    </p:spTree>
    <p:extLst>
      <p:ext uri="{BB962C8B-B14F-4D97-AF65-F5344CB8AC3E}">
        <p14:creationId xmlns:p14="http://schemas.microsoft.com/office/powerpoint/2010/main" val="333618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a:t>When in Doubt …</a:t>
            </a:r>
            <a:endParaRPr lang="en-CA"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2200"/>
              <a:t>Call the provincial Association for help— </a:t>
            </a:r>
            <a:br>
              <a:rPr lang="en-US" sz="2200"/>
            </a:br>
            <a:r>
              <a:rPr lang="en-US" sz="2200"/>
              <a:t>1-800-232-7208.</a:t>
            </a:r>
          </a:p>
        </p:txBody>
      </p:sp>
      <p:pic>
        <p:nvPicPr>
          <p:cNvPr id="5" name="Picture 4">
            <a:extLst>
              <a:ext uri="{FF2B5EF4-FFF2-40B4-BE49-F238E27FC236}">
                <a16:creationId xmlns:a16="http://schemas.microsoft.com/office/drawing/2014/main" id="{B8DACE30-6016-5B69-974B-755DD6FA5E3B}"/>
              </a:ext>
            </a:extLst>
          </p:cNvPr>
          <p:cNvPicPr>
            <a:picLocks noChangeAspect="1"/>
          </p:cNvPicPr>
          <p:nvPr/>
        </p:nvPicPr>
        <p:blipFill rotWithShape="1">
          <a:blip r:embed="rId3"/>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2077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with medium confidence">
            <a:extLst>
              <a:ext uri="{FF2B5EF4-FFF2-40B4-BE49-F238E27FC236}">
                <a16:creationId xmlns:a16="http://schemas.microsoft.com/office/drawing/2014/main" id="{CEE99BB0-0AE1-6600-604E-7350F3169BA6}"/>
              </a:ext>
            </a:extLst>
          </p:cNvPr>
          <p:cNvPicPr>
            <a:picLocks noChangeAspect="1"/>
          </p:cNvPicPr>
          <p:nvPr/>
        </p:nvPicPr>
        <p:blipFill rotWithShape="1">
          <a:blip r:embed="rId3"/>
          <a:srcRect l="14923" r="11674"/>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1094" y="1161288"/>
            <a:ext cx="3438144" cy="1125728"/>
          </a:xfrm>
        </p:spPr>
        <p:txBody>
          <a:bodyPr anchor="b">
            <a:normAutofit/>
          </a:bodyPr>
          <a:lstStyle/>
          <a:p>
            <a:r>
              <a:rPr lang="en-US" sz="2800"/>
              <a:t>remember…</a:t>
            </a:r>
            <a:endParaRPr lang="en-CA" sz="280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71094" y="2718054"/>
            <a:ext cx="3438906" cy="3207258"/>
          </a:xfrm>
        </p:spPr>
        <p:txBody>
          <a:bodyPr anchor="t">
            <a:normAutofit/>
          </a:bodyPr>
          <a:lstStyle/>
          <a:p>
            <a:pPr marL="0" indent="0">
              <a:buNone/>
            </a:pPr>
            <a:r>
              <a:rPr lang="en-US" sz="1700"/>
              <a:t>Acting in areas where you are not authorized may expose you to legal action or charges under the Code of Professional Conduct.</a:t>
            </a:r>
            <a:endParaRPr lang="en-CA" sz="1700"/>
          </a:p>
        </p:txBody>
      </p:sp>
    </p:spTree>
    <p:extLst>
      <p:ext uri="{BB962C8B-B14F-4D97-AF65-F5344CB8AC3E}">
        <p14:creationId xmlns:p14="http://schemas.microsoft.com/office/powerpoint/2010/main" val="2341695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1196752"/>
            <a:ext cx="5112568" cy="1084982"/>
          </a:xfrm>
        </p:spPr>
        <p:txBody>
          <a:bodyPr>
            <a:normAutofit fontScale="90000"/>
          </a:bodyPr>
          <a:lstStyle/>
          <a:p>
            <a:r>
              <a:rPr lang="en-US" dirty="0"/>
              <a:t>Electronic Resources for School Reps</a:t>
            </a:r>
            <a:endParaRPr lang="en-CA" dirty="0"/>
          </a:p>
        </p:txBody>
      </p:sp>
      <p:sp>
        <p:nvSpPr>
          <p:cNvPr id="3" name="Content Placeholder 2"/>
          <p:cNvSpPr>
            <a:spLocks noGrp="1"/>
          </p:cNvSpPr>
          <p:nvPr>
            <p:ph idx="1"/>
          </p:nvPr>
        </p:nvSpPr>
        <p:spPr>
          <a:xfrm>
            <a:off x="2351584" y="2464298"/>
            <a:ext cx="7632848" cy="676671"/>
          </a:xfrm>
        </p:spPr>
        <p:txBody>
          <a:bodyPr>
            <a:normAutofit/>
          </a:bodyPr>
          <a:lstStyle/>
          <a:p>
            <a:pPr marL="0" indent="0">
              <a:buNone/>
            </a:pPr>
            <a:r>
              <a:rPr lang="en-US" sz="2800" dirty="0">
                <a:solidFill>
                  <a:schemeClr val="tx1">
                    <a:lumMod val="50000"/>
                    <a:lumOff val="50000"/>
                  </a:schemeClr>
                </a:solidFill>
              </a:rPr>
              <a:t>https://collaboration.teachers.ab.ca/sr</a:t>
            </a:r>
            <a:endParaRPr lang="en-CA" sz="2800" dirty="0">
              <a:solidFill>
                <a:schemeClr val="tx1">
                  <a:lumMod val="50000"/>
                  <a:lumOff val="50000"/>
                </a:schemeClr>
              </a:solidFill>
            </a:endParaRPr>
          </a:p>
        </p:txBody>
      </p:sp>
      <p:pic>
        <p:nvPicPr>
          <p:cNvPr id="5" name="Picture 4"/>
          <p:cNvPicPr>
            <a:picLocks noChangeAspect="1"/>
          </p:cNvPicPr>
          <p:nvPr/>
        </p:nvPicPr>
        <p:blipFill>
          <a:blip r:embed="rId3"/>
          <a:stretch>
            <a:fillRect/>
          </a:stretch>
        </p:blipFill>
        <p:spPr>
          <a:xfrm>
            <a:off x="2450493" y="3214242"/>
            <a:ext cx="5497264" cy="3205633"/>
          </a:xfrm>
          <a:prstGeom prst="rect">
            <a:avLst/>
          </a:prstGeom>
        </p:spPr>
      </p:pic>
    </p:spTree>
    <p:extLst>
      <p:ext uri="{BB962C8B-B14F-4D97-AF65-F5344CB8AC3E}">
        <p14:creationId xmlns:p14="http://schemas.microsoft.com/office/powerpoint/2010/main" val="172222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44" y="908720"/>
            <a:ext cx="7632848" cy="1084982"/>
          </a:xfrm>
        </p:spPr>
        <p:txBody>
          <a:bodyPr/>
          <a:lstStyle/>
          <a:p>
            <a:r>
              <a:rPr lang="en-CA" dirty="0"/>
              <a:t>Thank you</a:t>
            </a:r>
          </a:p>
        </p:txBody>
      </p:sp>
      <p:sp>
        <p:nvSpPr>
          <p:cNvPr id="8" name="Rectangle 7"/>
          <p:cNvSpPr/>
          <p:nvPr/>
        </p:nvSpPr>
        <p:spPr>
          <a:xfrm>
            <a:off x="6023992" y="2132857"/>
            <a:ext cx="4572000" cy="3108543"/>
          </a:xfrm>
          <a:prstGeom prst="rect">
            <a:avLst/>
          </a:prstGeom>
        </p:spPr>
        <p:txBody>
          <a:bodyPr>
            <a:spAutoFit/>
          </a:bodyPr>
          <a:lstStyle/>
          <a:p>
            <a:r>
              <a:rPr lang="en-US" sz="2800" dirty="0">
                <a:solidFill>
                  <a:prstClr val="black"/>
                </a:solidFill>
                <a:latin typeface="Calibri"/>
              </a:rPr>
              <a:t>Shelley Magnusson, </a:t>
            </a:r>
          </a:p>
          <a:p>
            <a:r>
              <a:rPr lang="en-US" sz="2800" dirty="0">
                <a:solidFill>
                  <a:prstClr val="black"/>
                </a:solidFill>
                <a:latin typeface="Calibri"/>
              </a:rPr>
              <a:t>Executive Staff Officer</a:t>
            </a:r>
          </a:p>
          <a:p>
            <a:endParaRPr lang="en-US" sz="2800" dirty="0">
              <a:solidFill>
                <a:prstClr val="black"/>
              </a:solidFill>
              <a:latin typeface="Calibri"/>
            </a:endParaRPr>
          </a:p>
          <a:p>
            <a:r>
              <a:rPr lang="en-US" sz="2800" dirty="0">
                <a:solidFill>
                  <a:prstClr val="black"/>
                </a:solidFill>
                <a:latin typeface="Calibri"/>
              </a:rPr>
              <a:t>The Alberta Teachers' Association</a:t>
            </a:r>
          </a:p>
          <a:p>
            <a:r>
              <a:rPr lang="en-US" sz="2800" dirty="0">
                <a:solidFill>
                  <a:prstClr val="black"/>
                </a:solidFill>
                <a:latin typeface="Calibri"/>
              </a:rPr>
              <a:t>780-447-9478	</a:t>
            </a:r>
          </a:p>
          <a:p>
            <a:r>
              <a:rPr lang="en-US" sz="2800" dirty="0">
                <a:solidFill>
                  <a:prstClr val="black"/>
                </a:solidFill>
                <a:latin typeface="Calibri"/>
              </a:rPr>
              <a:t>Shelley.Magnusson@ata.ab.ca</a:t>
            </a:r>
          </a:p>
        </p:txBody>
      </p:sp>
      <p:pic>
        <p:nvPicPr>
          <p:cNvPr id="9" name="Picture 8">
            <a:extLst>
              <a:ext uri="{FF2B5EF4-FFF2-40B4-BE49-F238E27FC236}">
                <a16:creationId xmlns:a16="http://schemas.microsoft.com/office/drawing/2014/main" id="{F95DB906-16EB-40E8-94D7-1A0C6C15C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641" y="2492896"/>
            <a:ext cx="2132857" cy="1872208"/>
          </a:xfrm>
          <a:prstGeom prst="rect">
            <a:avLst/>
          </a:prstGeom>
        </p:spPr>
      </p:pic>
    </p:spTree>
    <p:extLst>
      <p:ext uri="{BB962C8B-B14F-4D97-AF65-F5344CB8AC3E}">
        <p14:creationId xmlns:p14="http://schemas.microsoft.com/office/powerpoint/2010/main" val="239657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5541-4AE8-EBBB-C805-DE138F88871B}"/>
              </a:ext>
            </a:extLst>
          </p:cNvPr>
          <p:cNvSpPr>
            <a:spLocks noGrp="1"/>
          </p:cNvSpPr>
          <p:nvPr>
            <p:ph type="title"/>
          </p:nvPr>
        </p:nvSpPr>
        <p:spPr>
          <a:xfrm>
            <a:off x="1884758" y="327026"/>
            <a:ext cx="3993358" cy="509687"/>
          </a:xfrm>
        </p:spPr>
        <p:txBody>
          <a:bodyPr vert="horz" lIns="91440" tIns="45720" rIns="91440" bIns="45720" rtlCol="0" anchor="b">
            <a:normAutofit fontScale="90000"/>
          </a:bodyPr>
          <a:lstStyle/>
          <a:p>
            <a:pPr>
              <a:lnSpc>
                <a:spcPct val="90000"/>
              </a:lnSpc>
            </a:pPr>
            <a:r>
              <a:rPr lang="en-US" sz="3200" b="1" dirty="0">
                <a:latin typeface="+mj-lt"/>
                <a:cs typeface="+mj-cs"/>
              </a:rPr>
              <a:t>Engage</a:t>
            </a:r>
          </a:p>
        </p:txBody>
      </p:sp>
      <p:sp>
        <p:nvSpPr>
          <p:cNvPr id="3" name="TextBox 2">
            <a:extLst>
              <a:ext uri="{FF2B5EF4-FFF2-40B4-BE49-F238E27FC236}">
                <a16:creationId xmlns:a16="http://schemas.microsoft.com/office/drawing/2014/main" id="{1687B52C-AB72-ED9A-FC1C-2076E2DDE0D1}"/>
              </a:ext>
            </a:extLst>
          </p:cNvPr>
          <p:cNvSpPr txBox="1"/>
          <p:nvPr/>
        </p:nvSpPr>
        <p:spPr>
          <a:xfrm>
            <a:off x="1861742" y="1237404"/>
            <a:ext cx="3802211" cy="830997"/>
          </a:xfrm>
          <a:prstGeom prst="rect">
            <a:avLst/>
          </a:prstGeom>
          <a:noFill/>
        </p:spPr>
        <p:txBody>
          <a:bodyPr wrap="square" rtlCol="0">
            <a:spAutoFit/>
          </a:bodyPr>
          <a:lstStyle/>
          <a:p>
            <a:pPr>
              <a:spcAft>
                <a:spcPts val="600"/>
              </a:spcAft>
              <a:defRPr/>
            </a:pPr>
            <a:r>
              <a:rPr lang="en-US" sz="2400" b="1" dirty="0">
                <a:solidFill>
                  <a:prstClr val="black"/>
                </a:solidFill>
                <a:latin typeface="Calibri"/>
              </a:rPr>
              <a:t>As a school representative you…</a:t>
            </a:r>
            <a:endParaRPr lang="en-CA" sz="2400" b="1" dirty="0">
              <a:solidFill>
                <a:prstClr val="black"/>
              </a:solidFill>
              <a:latin typeface="Calibri"/>
            </a:endParaRPr>
          </a:p>
        </p:txBody>
      </p:sp>
      <p:pic>
        <p:nvPicPr>
          <p:cNvPr id="29" name="Picture 28">
            <a:extLst>
              <a:ext uri="{FF2B5EF4-FFF2-40B4-BE49-F238E27FC236}">
                <a16:creationId xmlns:a16="http://schemas.microsoft.com/office/drawing/2014/main" id="{3981C31F-694B-E618-A997-FBB8645AA5D5}"/>
              </a:ext>
            </a:extLst>
          </p:cNvPr>
          <p:cNvPicPr>
            <a:picLocks noChangeAspect="1"/>
          </p:cNvPicPr>
          <p:nvPr/>
        </p:nvPicPr>
        <p:blipFill rotWithShape="1">
          <a:blip r:embed="rId2"/>
          <a:srcRect l="35970" r="18572" b="-2"/>
          <a:stretch/>
        </p:blipFill>
        <p:spPr>
          <a:xfrm>
            <a:off x="7463356" y="1588"/>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6" name="Content Placeholder 2">
            <a:extLst>
              <a:ext uri="{FF2B5EF4-FFF2-40B4-BE49-F238E27FC236}">
                <a16:creationId xmlns:a16="http://schemas.microsoft.com/office/drawing/2014/main" id="{CD41C9EA-2D2B-AAFE-3117-AB860EC713F7}"/>
              </a:ext>
            </a:extLst>
          </p:cNvPr>
          <p:cNvGraphicFramePr>
            <a:graphicFrameLocks noGrp="1"/>
          </p:cNvGraphicFramePr>
          <p:nvPr>
            <p:ph idx="1"/>
          </p:nvPr>
        </p:nvGraphicFramePr>
        <p:xfrm>
          <a:off x="1907578" y="2492896"/>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35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316" y="643468"/>
            <a:ext cx="7326883" cy="549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 name="Title 1">
            <a:extLst>
              <a:ext uri="{FF2B5EF4-FFF2-40B4-BE49-F238E27FC236}">
                <a16:creationId xmlns:a16="http://schemas.microsoft.com/office/drawing/2014/main" id="{26A595E3-3225-DE8B-78DC-C2C89CDC0E27}"/>
              </a:ext>
            </a:extLst>
          </p:cNvPr>
          <p:cNvSpPr>
            <a:spLocks noGrp="1"/>
          </p:cNvSpPr>
          <p:nvPr>
            <p:ph type="title"/>
          </p:nvPr>
        </p:nvSpPr>
        <p:spPr>
          <a:xfrm>
            <a:off x="1518250" y="1223657"/>
            <a:ext cx="3607920" cy="1198551"/>
          </a:xfrm>
        </p:spPr>
        <p:txBody>
          <a:bodyPr vert="horz" lIns="91440" tIns="45720" rIns="91440" bIns="45720" rtlCol="0" anchor="ctr">
            <a:normAutofit/>
          </a:bodyPr>
          <a:lstStyle/>
          <a:p>
            <a:pPr defTabSz="731520">
              <a:lnSpc>
                <a:spcPct val="90000"/>
              </a:lnSpc>
            </a:pPr>
            <a:r>
              <a:rPr lang="en-US" sz="2800" b="1" kern="1200">
                <a:solidFill>
                  <a:schemeClr val="tx1"/>
                </a:solidFill>
                <a:latin typeface="+mj-lt"/>
                <a:ea typeface="+mj-ea"/>
                <a:cs typeface="+mj-cs"/>
              </a:rPr>
              <a:t>Communicate</a:t>
            </a:r>
            <a:endParaRPr lang="en-US" sz="3500" b="1">
              <a:latin typeface="+mj-lt"/>
              <a:cs typeface="+mj-cs"/>
            </a:endParaRPr>
          </a:p>
        </p:txBody>
      </p:sp>
      <p:sp>
        <p:nvSpPr>
          <p:cNvPr id="5" name="TextBox 4">
            <a:extLst>
              <a:ext uri="{FF2B5EF4-FFF2-40B4-BE49-F238E27FC236}">
                <a16:creationId xmlns:a16="http://schemas.microsoft.com/office/drawing/2014/main" id="{57C2BA60-1FC8-59B3-8609-91DAC9409F14}"/>
              </a:ext>
            </a:extLst>
          </p:cNvPr>
          <p:cNvSpPr txBox="1"/>
          <p:nvPr/>
        </p:nvSpPr>
        <p:spPr>
          <a:xfrm>
            <a:off x="1532198" y="2163630"/>
            <a:ext cx="3664358" cy="387798"/>
          </a:xfrm>
          <a:prstGeom prst="rect">
            <a:avLst/>
          </a:prstGeom>
          <a:noFill/>
        </p:spPr>
        <p:txBody>
          <a:bodyPr wrap="square">
            <a:spAutoFit/>
          </a:bodyPr>
          <a:lstStyle/>
          <a:p>
            <a:pPr defTabSz="731520">
              <a:spcAft>
                <a:spcPts val="480"/>
              </a:spcAft>
              <a:defRPr/>
            </a:pPr>
            <a:r>
              <a:rPr lang="en-US" sz="1920" b="1" kern="1200" dirty="0">
                <a:solidFill>
                  <a:prstClr val="black"/>
                </a:solidFill>
                <a:latin typeface="Calibri"/>
                <a:ea typeface="+mn-ea"/>
                <a:cs typeface="+mn-cs"/>
              </a:rPr>
              <a:t>As a school representative you…</a:t>
            </a:r>
            <a:endParaRPr lang="en-CA" sz="2400" b="1" dirty="0">
              <a:solidFill>
                <a:prstClr val="black"/>
              </a:solidFill>
              <a:latin typeface="Calibri"/>
            </a:endParaRPr>
          </a:p>
        </p:txBody>
      </p:sp>
      <p:pic>
        <p:nvPicPr>
          <p:cNvPr id="18" name="Picture 17">
            <a:extLst>
              <a:ext uri="{FF2B5EF4-FFF2-40B4-BE49-F238E27FC236}">
                <a16:creationId xmlns:a16="http://schemas.microsoft.com/office/drawing/2014/main" id="{977A520D-6233-9D1B-8C7B-387A78E637D5}"/>
              </a:ext>
            </a:extLst>
          </p:cNvPr>
          <p:cNvPicPr>
            <a:picLocks noChangeAspect="1"/>
          </p:cNvPicPr>
          <p:nvPr/>
        </p:nvPicPr>
        <p:blipFill rotWithShape="1">
          <a:blip r:embed="rId2"/>
          <a:srcRect l="35727" r="27827" b="-1"/>
          <a:stretch/>
        </p:blipFill>
        <p:spPr>
          <a:xfrm>
            <a:off x="6510586" y="718005"/>
            <a:ext cx="3001071" cy="5496529"/>
          </a:xfrm>
          <a:prstGeom prst="rect">
            <a:avLst/>
          </a:prstGeom>
          <a:effectLst/>
        </p:spPr>
      </p:pic>
      <p:graphicFrame>
        <p:nvGraphicFramePr>
          <p:cNvPr id="6" name="Content Placeholder 2">
            <a:extLst>
              <a:ext uri="{FF2B5EF4-FFF2-40B4-BE49-F238E27FC236}">
                <a16:creationId xmlns:a16="http://schemas.microsoft.com/office/drawing/2014/main" id="{31776DB0-23CD-91E9-1106-71E4BD17AD6C}"/>
              </a:ext>
            </a:extLst>
          </p:cNvPr>
          <p:cNvGraphicFramePr>
            <a:graphicFrameLocks noGrp="1"/>
          </p:cNvGraphicFramePr>
          <p:nvPr>
            <p:ph idx="1"/>
            <p:extLst>
              <p:ext uri="{D42A27DB-BD31-4B8C-83A1-F6EECF244321}">
                <p14:modId xmlns:p14="http://schemas.microsoft.com/office/powerpoint/2010/main" val="67330378"/>
              </p:ext>
            </p:extLst>
          </p:nvPr>
        </p:nvGraphicFramePr>
        <p:xfrm>
          <a:off x="1518251" y="2571077"/>
          <a:ext cx="3607920" cy="298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57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170730" y="457200"/>
            <a:ext cx="7850540" cy="5887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a:endParaRPr>
          </a:p>
        </p:txBody>
      </p:sp>
      <p:sp>
        <p:nvSpPr>
          <p:cNvPr id="2" name="Title 1">
            <a:extLst>
              <a:ext uri="{FF2B5EF4-FFF2-40B4-BE49-F238E27FC236}">
                <a16:creationId xmlns:a16="http://schemas.microsoft.com/office/drawing/2014/main" id="{4AFE7405-52B8-E5D2-0312-CBFBF612D670}"/>
              </a:ext>
            </a:extLst>
          </p:cNvPr>
          <p:cNvSpPr>
            <a:spLocks noGrp="1"/>
          </p:cNvSpPr>
          <p:nvPr>
            <p:ph type="title"/>
          </p:nvPr>
        </p:nvSpPr>
        <p:spPr>
          <a:xfrm>
            <a:off x="2710455" y="770677"/>
            <a:ext cx="3472834" cy="1138056"/>
          </a:xfrm>
        </p:spPr>
        <p:txBody>
          <a:bodyPr vert="horz" lIns="91440" tIns="45720" rIns="91440" bIns="45720" rtlCol="0" anchor="ctr">
            <a:normAutofit/>
          </a:bodyPr>
          <a:lstStyle/>
          <a:p>
            <a:pPr defTabSz="777240">
              <a:lnSpc>
                <a:spcPct val="90000"/>
              </a:lnSpc>
            </a:pPr>
            <a:r>
              <a:rPr lang="en-US" sz="3740" b="1" kern="1200">
                <a:solidFill>
                  <a:schemeClr val="tx1"/>
                </a:solidFill>
                <a:latin typeface="+mj-lt"/>
                <a:ea typeface="+mj-ea"/>
                <a:cs typeface="+mj-cs"/>
              </a:rPr>
              <a:t>Represent</a:t>
            </a:r>
            <a:endParaRPr lang="en-US" sz="4400" b="1">
              <a:latin typeface="+mj-lt"/>
              <a:cs typeface="+mj-cs"/>
            </a:endParaRPr>
          </a:p>
        </p:txBody>
      </p:sp>
      <p:sp>
        <p:nvSpPr>
          <p:cNvPr id="5" name="TextBox 4">
            <a:extLst>
              <a:ext uri="{FF2B5EF4-FFF2-40B4-BE49-F238E27FC236}">
                <a16:creationId xmlns:a16="http://schemas.microsoft.com/office/drawing/2014/main" id="{FC6CF3C9-6A77-40BD-F45B-386F84024BAD}"/>
              </a:ext>
            </a:extLst>
          </p:cNvPr>
          <p:cNvSpPr txBox="1"/>
          <p:nvPr/>
        </p:nvSpPr>
        <p:spPr>
          <a:xfrm>
            <a:off x="2547676" y="1981046"/>
            <a:ext cx="3925270" cy="839717"/>
          </a:xfrm>
          <a:prstGeom prst="rect">
            <a:avLst/>
          </a:prstGeom>
          <a:noFill/>
        </p:spPr>
        <p:txBody>
          <a:bodyPr wrap="square">
            <a:spAutoFit/>
          </a:bodyPr>
          <a:lstStyle/>
          <a:p>
            <a:pPr defTabSz="777240">
              <a:spcAft>
                <a:spcPts val="510"/>
              </a:spcAft>
              <a:defRPr/>
            </a:pPr>
            <a:r>
              <a:rPr lang="en-US" sz="2040" b="1" kern="1200" dirty="0">
                <a:solidFill>
                  <a:prstClr val="black"/>
                </a:solidFill>
                <a:latin typeface="Calibri"/>
                <a:ea typeface="+mn-ea"/>
                <a:cs typeface="+mn-cs"/>
              </a:rPr>
              <a:t>As a school representative you…</a:t>
            </a:r>
            <a:endParaRPr lang="en-CA" sz="2040" b="1" kern="1200" dirty="0">
              <a:solidFill>
                <a:prstClr val="black"/>
              </a:solidFill>
              <a:latin typeface="Calibri"/>
              <a:ea typeface="+mn-ea"/>
              <a:cs typeface="+mn-cs"/>
            </a:endParaRPr>
          </a:p>
          <a:p>
            <a:pPr>
              <a:spcAft>
                <a:spcPts val="600"/>
              </a:spcAft>
              <a:defRPr/>
            </a:pPr>
            <a:endParaRPr lang="en-CA" sz="2400" b="1" dirty="0">
              <a:solidFill>
                <a:prstClr val="black"/>
              </a:solidFill>
              <a:latin typeface="Calibri"/>
            </a:endParaRPr>
          </a:p>
        </p:txBody>
      </p:sp>
      <p:sp>
        <p:nvSpPr>
          <p:cNvPr id="2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02813" y="1047727"/>
            <a:ext cx="3522921" cy="4697229"/>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2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9871" y="1248029"/>
            <a:ext cx="509346" cy="6607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graphicFrame>
        <p:nvGraphicFramePr>
          <p:cNvPr id="6" name="Content Placeholder 2">
            <a:extLst>
              <a:ext uri="{FF2B5EF4-FFF2-40B4-BE49-F238E27FC236}">
                <a16:creationId xmlns:a16="http://schemas.microsoft.com/office/drawing/2014/main" id="{3B7846B7-53F2-7E8A-E693-603A659D8D4C}"/>
              </a:ext>
            </a:extLst>
          </p:cNvPr>
          <p:cNvGraphicFramePr>
            <a:graphicFrameLocks noGrp="1"/>
          </p:cNvGraphicFramePr>
          <p:nvPr>
            <p:ph idx="1"/>
            <p:extLst>
              <p:ext uri="{D42A27DB-BD31-4B8C-83A1-F6EECF244321}">
                <p14:modId xmlns:p14="http://schemas.microsoft.com/office/powerpoint/2010/main" val="3234759325"/>
              </p:ext>
            </p:extLst>
          </p:nvPr>
        </p:nvGraphicFramePr>
        <p:xfrm>
          <a:off x="2710455" y="2664978"/>
          <a:ext cx="3472834" cy="3735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D13E18D2-B042-6896-6535-69E83BD38123}"/>
              </a:ext>
            </a:extLst>
          </p:cNvPr>
          <p:cNvPicPr>
            <a:picLocks noChangeAspect="1"/>
          </p:cNvPicPr>
          <p:nvPr/>
        </p:nvPicPr>
        <p:blipFill rotWithShape="1">
          <a:blip r:embed="rId7"/>
          <a:srcRect l="7599" r="36151" b="-1"/>
          <a:stretch/>
        </p:blipFill>
        <p:spPr>
          <a:xfrm>
            <a:off x="6453151" y="1830217"/>
            <a:ext cx="3298255" cy="439767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69595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37"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useBgFill="1">
        <p:nvSpPr>
          <p:cNvPr id="25" name="Rectangle 2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6912" y="757119"/>
            <a:ext cx="7125016" cy="5343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latin typeface="Calibri"/>
            </a:endParaRPr>
          </a:p>
        </p:txBody>
      </p:sp>
      <p:sp>
        <p:nvSpPr>
          <p:cNvPr id="2" name="Title 1">
            <a:extLst>
              <a:ext uri="{FF2B5EF4-FFF2-40B4-BE49-F238E27FC236}">
                <a16:creationId xmlns:a16="http://schemas.microsoft.com/office/drawing/2014/main" id="{F1EA1EC2-CF69-C085-10BD-EB6D36078CA8}"/>
              </a:ext>
            </a:extLst>
          </p:cNvPr>
          <p:cNvSpPr>
            <a:spLocks noGrp="1"/>
          </p:cNvSpPr>
          <p:nvPr>
            <p:ph type="title"/>
          </p:nvPr>
        </p:nvSpPr>
        <p:spPr>
          <a:xfrm>
            <a:off x="1116757" y="1041626"/>
            <a:ext cx="3151885" cy="1032880"/>
          </a:xfrm>
        </p:spPr>
        <p:txBody>
          <a:bodyPr vert="horz" lIns="91440" tIns="45720" rIns="91440" bIns="45720" rtlCol="0" anchor="ctr">
            <a:normAutofit/>
          </a:bodyPr>
          <a:lstStyle/>
          <a:p>
            <a:pPr defTabSz="704088">
              <a:lnSpc>
                <a:spcPct val="90000"/>
              </a:lnSpc>
            </a:pPr>
            <a:r>
              <a:rPr lang="en-US" sz="3388" b="1" kern="1200">
                <a:solidFill>
                  <a:schemeClr val="tx1"/>
                </a:solidFill>
                <a:latin typeface="+mj-lt"/>
                <a:ea typeface="+mj-ea"/>
                <a:cs typeface="+mj-cs"/>
              </a:rPr>
              <a:t>Inform</a:t>
            </a:r>
            <a:endParaRPr lang="en-US" sz="4400" b="1">
              <a:latin typeface="+mj-lt"/>
              <a:cs typeface="+mj-cs"/>
            </a:endParaRPr>
          </a:p>
        </p:txBody>
      </p:sp>
      <p:sp>
        <p:nvSpPr>
          <p:cNvPr id="5" name="TextBox 4">
            <a:extLst>
              <a:ext uri="{FF2B5EF4-FFF2-40B4-BE49-F238E27FC236}">
                <a16:creationId xmlns:a16="http://schemas.microsoft.com/office/drawing/2014/main" id="{26B290BB-D126-F7E5-F2BE-2F0A94D0E868}"/>
              </a:ext>
            </a:extLst>
          </p:cNvPr>
          <p:cNvSpPr txBox="1"/>
          <p:nvPr/>
        </p:nvSpPr>
        <p:spPr>
          <a:xfrm>
            <a:off x="1118032" y="2013242"/>
            <a:ext cx="3562508" cy="810158"/>
          </a:xfrm>
          <a:prstGeom prst="rect">
            <a:avLst/>
          </a:prstGeom>
          <a:noFill/>
        </p:spPr>
        <p:txBody>
          <a:bodyPr wrap="square">
            <a:spAutoFit/>
          </a:bodyPr>
          <a:lstStyle/>
          <a:p>
            <a:pPr defTabSz="704088">
              <a:spcAft>
                <a:spcPts val="462"/>
              </a:spcAft>
              <a:defRPr/>
            </a:pPr>
            <a:r>
              <a:rPr lang="en-US" sz="1848" b="1" kern="1200" dirty="0">
                <a:solidFill>
                  <a:prstClr val="black"/>
                </a:solidFill>
                <a:latin typeface="Calibri"/>
                <a:ea typeface="+mn-ea"/>
                <a:cs typeface="+mn-cs"/>
              </a:rPr>
              <a:t>As a school representative you…</a:t>
            </a:r>
            <a:endParaRPr lang="en-CA" sz="1848" b="1" kern="1200" dirty="0">
              <a:solidFill>
                <a:prstClr val="black"/>
              </a:solidFill>
              <a:latin typeface="Calibri"/>
              <a:ea typeface="+mn-ea"/>
              <a:cs typeface="+mn-cs"/>
            </a:endParaRPr>
          </a:p>
          <a:p>
            <a:pPr>
              <a:spcAft>
                <a:spcPts val="600"/>
              </a:spcAft>
              <a:defRPr/>
            </a:pPr>
            <a:endParaRPr lang="en-CA" sz="2400" b="1" dirty="0">
              <a:solidFill>
                <a:prstClr val="black"/>
              </a:solidFill>
              <a:latin typeface="Calibri"/>
            </a:endParaRPr>
          </a:p>
        </p:txBody>
      </p:sp>
      <p:pic>
        <p:nvPicPr>
          <p:cNvPr id="27" name="Picture 17">
            <a:extLst>
              <a:ext uri="{FF2B5EF4-FFF2-40B4-BE49-F238E27FC236}">
                <a16:creationId xmlns:a16="http://schemas.microsoft.com/office/drawing/2014/main" id="{F7EAFF72-129C-F965-26B8-1FF710946582}"/>
              </a:ext>
            </a:extLst>
          </p:cNvPr>
          <p:cNvPicPr>
            <a:picLocks noChangeAspect="1"/>
          </p:cNvPicPr>
          <p:nvPr/>
        </p:nvPicPr>
        <p:blipFill rotWithShape="1">
          <a:blip r:embed="rId2"/>
          <a:srcRect l="10500" r="44501" b="2"/>
          <a:stretch/>
        </p:blipFill>
        <p:spPr>
          <a:xfrm>
            <a:off x="4352421" y="1348154"/>
            <a:ext cx="2993440" cy="399125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286361" y="1293072"/>
            <a:ext cx="3197343" cy="4263124"/>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2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6180" y="1474862"/>
            <a:ext cx="462274" cy="599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graphicFrame>
        <p:nvGraphicFramePr>
          <p:cNvPr id="6" name="Content Placeholder 2">
            <a:extLst>
              <a:ext uri="{FF2B5EF4-FFF2-40B4-BE49-F238E27FC236}">
                <a16:creationId xmlns:a16="http://schemas.microsoft.com/office/drawing/2014/main" id="{6C947A67-DBEA-E47A-B5FB-9770D7737F3E}"/>
              </a:ext>
            </a:extLst>
          </p:cNvPr>
          <p:cNvGraphicFramePr>
            <a:graphicFrameLocks noGrp="1"/>
          </p:cNvGraphicFramePr>
          <p:nvPr>
            <p:ph idx="1"/>
            <p:extLst>
              <p:ext uri="{D42A27DB-BD31-4B8C-83A1-F6EECF244321}">
                <p14:modId xmlns:p14="http://schemas.microsoft.com/office/powerpoint/2010/main" val="3701149773"/>
              </p:ext>
            </p:extLst>
          </p:nvPr>
        </p:nvGraphicFramePr>
        <p:xfrm>
          <a:off x="1116757" y="2179648"/>
          <a:ext cx="3151885" cy="3390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21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w Should Government Communicate With Citizens? » Community | GovLoop">
            <a:extLst>
              <a:ext uri="{FF2B5EF4-FFF2-40B4-BE49-F238E27FC236}">
                <a16:creationId xmlns:a16="http://schemas.microsoft.com/office/drawing/2014/main" id="{8132DECA-3D36-1CB4-3A8B-AF12AAEB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47" y="835237"/>
            <a:ext cx="8368506" cy="5297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p:nvPr>
        </p:nvSpPr>
        <p:spPr>
          <a:xfrm>
            <a:off x="4079776" y="5445224"/>
            <a:ext cx="7416824" cy="3312368"/>
          </a:xfrm>
        </p:spPr>
        <p:txBody>
          <a:bodyPr/>
          <a:lstStyle/>
          <a:p>
            <a:pPr algn="ctr">
              <a:spcAft>
                <a:spcPts val="1500"/>
              </a:spcAft>
            </a:pPr>
            <a:r>
              <a:rPr lang="en-US" sz="4400" b="1" dirty="0">
                <a:solidFill>
                  <a:schemeClr val="tx1"/>
                </a:solidFill>
              </a:rPr>
              <a:t>Communications</a:t>
            </a:r>
            <a:endParaRPr lang="en-CA" sz="4400" b="1" dirty="0">
              <a:solidFill>
                <a:schemeClr val="tx1"/>
              </a:solidFill>
            </a:endParaRPr>
          </a:p>
          <a:p>
            <a:endParaRPr lang="en-CA" dirty="0"/>
          </a:p>
        </p:txBody>
      </p:sp>
    </p:spTree>
    <p:extLst>
      <p:ext uri="{BB962C8B-B14F-4D97-AF65-F5344CB8AC3E}">
        <p14:creationId xmlns:p14="http://schemas.microsoft.com/office/powerpoint/2010/main" val="269406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630" y="1029929"/>
            <a:ext cx="4680520" cy="1084982"/>
          </a:xfrm>
        </p:spPr>
        <p:txBody>
          <a:bodyPr>
            <a:normAutofit fontScale="90000"/>
          </a:bodyPr>
          <a:lstStyle/>
          <a:p>
            <a:r>
              <a:rPr lang="en-US" dirty="0"/>
              <a:t>Sign Up for/Update Your Online Account</a:t>
            </a:r>
            <a:endParaRPr lang="en-CA" dirty="0"/>
          </a:p>
        </p:txBody>
      </p:sp>
      <p:sp>
        <p:nvSpPr>
          <p:cNvPr id="7" name="Title 1"/>
          <p:cNvSpPr txBox="1">
            <a:spLocks/>
          </p:cNvSpPr>
          <p:nvPr/>
        </p:nvSpPr>
        <p:spPr>
          <a:xfrm>
            <a:off x="2378630" y="2114911"/>
            <a:ext cx="6791740" cy="719857"/>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a:lstStyle>
          <a:p>
            <a:r>
              <a:rPr lang="en-US" sz="2900" dirty="0">
                <a:solidFill>
                  <a:prstClr val="black">
                    <a:lumMod val="50000"/>
                    <a:lumOff val="50000"/>
                  </a:prstClr>
                </a:solidFill>
              </a:rPr>
              <a:t>www.teachers.ab.ca</a:t>
            </a:r>
            <a:endParaRPr lang="en-CA" sz="3200" dirty="0">
              <a:solidFill>
                <a:prstClr val="black">
                  <a:lumMod val="50000"/>
                  <a:lumOff val="50000"/>
                </a:prstClr>
              </a:solidFill>
            </a:endParaRPr>
          </a:p>
        </p:txBody>
      </p:sp>
      <p:pic>
        <p:nvPicPr>
          <p:cNvPr id="9" name="Picture 8">
            <a:extLst>
              <a:ext uri="{FF2B5EF4-FFF2-40B4-BE49-F238E27FC236}">
                <a16:creationId xmlns:a16="http://schemas.microsoft.com/office/drawing/2014/main" id="{1CD713D1-357B-8CEE-53C0-711A178AC5CF}"/>
              </a:ext>
            </a:extLst>
          </p:cNvPr>
          <p:cNvPicPr>
            <a:picLocks noChangeAspect="1"/>
          </p:cNvPicPr>
          <p:nvPr/>
        </p:nvPicPr>
        <p:blipFill rotWithShape="1">
          <a:blip r:embed="rId3"/>
          <a:srcRect l="8263" t="14602" r="15350" b="1435"/>
          <a:stretch/>
        </p:blipFill>
        <p:spPr>
          <a:xfrm>
            <a:off x="2479369" y="2769374"/>
            <a:ext cx="6984776" cy="3312368"/>
          </a:xfrm>
          <a:prstGeom prst="rect">
            <a:avLst/>
          </a:prstGeom>
        </p:spPr>
      </p:pic>
    </p:spTree>
    <p:extLst>
      <p:ext uri="{BB962C8B-B14F-4D97-AF65-F5344CB8AC3E}">
        <p14:creationId xmlns:p14="http://schemas.microsoft.com/office/powerpoint/2010/main" val="3898018198"/>
      </p:ext>
    </p:extLst>
  </p:cSld>
  <p:clrMapOvr>
    <a:masterClrMapping/>
  </p:clrMapOvr>
</p:sld>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M-292-27_StandUpForEd_1024x762.pptx" id="{F48F27A1-2C61-47B5-BAE1-90620C0C92BC}" vid="{92DD8358-9A06-4623-8E64-27B34A90C6A7}"/>
    </a:ext>
  </a:extLst>
</a:theme>
</file>

<file path=ppt/theme/theme2.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A_PowerPoint-Template-Blue.potx [Read-Only]" id="{A23FF666-C0CB-4A51-BF26-88E390CE4AA8}" vid="{8A87BDF7-E3A1-4290-BC2E-6F4185936B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2217</Words>
  <Application>Microsoft Macintosh PowerPoint</Application>
  <PresentationFormat>Widescreen</PresentationFormat>
  <Paragraphs>203</Paragraphs>
  <Slides>34</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Helvetica Neue</vt:lpstr>
      <vt:lpstr>Nunito Sans</vt:lpstr>
      <vt:lpstr>1_Office Theme</vt:lpstr>
      <vt:lpstr>2_Office Theme</vt:lpstr>
      <vt:lpstr>PowerPoint Presentation</vt:lpstr>
      <vt:lpstr>School Representatives</vt:lpstr>
      <vt:lpstr>What the role really entails…</vt:lpstr>
      <vt:lpstr>Engage</vt:lpstr>
      <vt:lpstr>Communicate</vt:lpstr>
      <vt:lpstr>Represent</vt:lpstr>
      <vt:lpstr>Inform</vt:lpstr>
      <vt:lpstr>PowerPoint Presentation</vt:lpstr>
      <vt:lpstr>Sign Up for/Update Your Online Account</vt:lpstr>
      <vt:lpstr>Reasons to get your Online ATA Account </vt:lpstr>
      <vt:lpstr>Get Bargaining Updates</vt:lpstr>
      <vt:lpstr> Vote on provincial collective agreements</vt:lpstr>
      <vt:lpstr>Vote in ATA elections </vt:lpstr>
      <vt:lpstr>Use ATA library online resources and databases </vt:lpstr>
      <vt:lpstr>Get no-cost ATA specialist council memberships </vt:lpstr>
      <vt:lpstr>Print your own ATA member card  </vt:lpstr>
      <vt:lpstr>To print your ATA member card from a desktop computer</vt:lpstr>
      <vt:lpstr>The School Representative as a Liaison</vt:lpstr>
      <vt:lpstr>Bring forward local school issues  at a Local or CSR meeting. </vt:lpstr>
      <vt:lpstr>PowerPoint Presentation</vt:lpstr>
      <vt:lpstr>Ensure information is readily available</vt:lpstr>
      <vt:lpstr>Distribute Association Materials</vt:lpstr>
      <vt:lpstr>PowerPoint Presentation</vt:lpstr>
      <vt:lpstr>An Overview of School Representative Tasks</vt:lpstr>
      <vt:lpstr>Direct colleagues to relevant resources and support when they are in need of advice. </vt:lpstr>
      <vt:lpstr>PowerPoint Presentation</vt:lpstr>
      <vt:lpstr>The SR Role Is NOT</vt:lpstr>
      <vt:lpstr>The SR Role Is NOT</vt:lpstr>
      <vt:lpstr>The SR Role Is NOT</vt:lpstr>
      <vt:lpstr>The SR Role Is NOT</vt:lpstr>
      <vt:lpstr>When in Doubt …</vt:lpstr>
      <vt:lpstr>remember…</vt:lpstr>
      <vt:lpstr>Electronic Resources for School Reps</vt:lpstr>
      <vt:lpstr>Thank you</vt:lpstr>
    </vt:vector>
  </TitlesOfParts>
  <Company>The Alberta Teachers' Association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Magnusson</dc:creator>
  <cp:lastModifiedBy>Microsoft Office User</cp:lastModifiedBy>
  <cp:revision>1</cp:revision>
  <dcterms:created xsi:type="dcterms:W3CDTF">2023-08-25T20:26:48Z</dcterms:created>
  <dcterms:modified xsi:type="dcterms:W3CDTF">2023-10-18T23:05:19Z</dcterms:modified>
</cp:coreProperties>
</file>